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303" r:id="rId31"/>
    <p:sldId id="304" r:id="rId32"/>
    <p:sldId id="305" r:id="rId33"/>
    <p:sldId id="306" r:id="rId34"/>
    <p:sldId id="307" r:id="rId35"/>
    <p:sldId id="308" r:id="rId36"/>
    <p:sldId id="309" r:id="rId37"/>
    <p:sldId id="310" r:id="rId38"/>
    <p:sldId id="311" r:id="rId39"/>
    <p:sldId id="312" r:id="rId40"/>
    <p:sldId id="313" r:id="rId41"/>
    <p:sldId id="314" r:id="rId42"/>
    <p:sldId id="315" r:id="rId43"/>
    <p:sldId id="316" r:id="rId44"/>
    <p:sldId id="317" r:id="rId45"/>
    <p:sldId id="319" r:id="rId46"/>
    <p:sldId id="320" r:id="rId47"/>
    <p:sldId id="321" r:id="rId48"/>
    <p:sldId id="322" r:id="rId49"/>
    <p:sldId id="323" r:id="rId50"/>
    <p:sldId id="324" r:id="rId51"/>
    <p:sldId id="325" r:id="rId52"/>
    <p:sldId id="326" r:id="rId53"/>
    <p:sldId id="327" r:id="rId54"/>
  </p:sldIdLst>
  <p:sldSz cx="10693400" cy="7556500"/>
  <p:notesSz cx="10693400" cy="75565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5" d="100"/>
          <a:sy n="85" d="100"/>
        </p:scale>
        <p:origin x="-1110" y="-7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645411" y="1859279"/>
            <a:ext cx="7402576" cy="1488439"/>
          </a:xfrm>
          <a:prstGeom prst="rect">
            <a:avLst/>
          </a:prstGeom>
        </p:spPr>
        <p:txBody>
          <a:bodyPr wrap="square" lIns="0" tIns="0" rIns="0" bIns="0">
            <a:spAutoFit/>
          </a:bodyPr>
          <a:lstStyle>
            <a:lvl1pPr>
              <a:defRPr sz="4800" b="1" i="0">
                <a:solidFill>
                  <a:srgbClr val="FFFF00"/>
                </a:solidFill>
                <a:latin typeface="Comic Sans MS"/>
                <a:cs typeface="Comic Sans MS"/>
              </a:defRPr>
            </a:lvl1pPr>
          </a:lstStyle>
          <a:p>
            <a:endParaRPr/>
          </a:p>
        </p:txBody>
      </p:sp>
      <p:sp>
        <p:nvSpPr>
          <p:cNvPr id="3" name="Holder 3"/>
          <p:cNvSpPr>
            <a:spLocks noGrp="1"/>
          </p:cNvSpPr>
          <p:nvPr>
            <p:ph type="subTitle" idx="4"/>
          </p:nvPr>
        </p:nvSpPr>
        <p:spPr>
          <a:xfrm>
            <a:off x="1371091" y="4785359"/>
            <a:ext cx="7951216" cy="1491614"/>
          </a:xfrm>
          <a:prstGeom prst="rect">
            <a:avLst/>
          </a:prstGeom>
        </p:spPr>
        <p:txBody>
          <a:bodyPr wrap="square" lIns="0" tIns="0" rIns="0" bIns="0">
            <a:spAutoFit/>
          </a:bodyPr>
          <a:lstStyle>
            <a:lvl1pPr>
              <a:defRPr sz="4800" b="1" i="0">
                <a:solidFill>
                  <a:srgbClr val="FFFF00"/>
                </a:solidFill>
                <a:latin typeface="Comic Sans MS"/>
                <a:cs typeface="Comic Sans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12/29/2021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FFFF00"/>
                </a:solidFill>
                <a:latin typeface="Comic Sans MS"/>
                <a:cs typeface="Comic Sans MS"/>
              </a:defRPr>
            </a:lvl1pPr>
          </a:lstStyle>
          <a:p>
            <a:endParaRPr/>
          </a:p>
        </p:txBody>
      </p:sp>
      <p:sp>
        <p:nvSpPr>
          <p:cNvPr id="3" name="Holder 3"/>
          <p:cNvSpPr>
            <a:spLocks noGrp="1"/>
          </p:cNvSpPr>
          <p:nvPr>
            <p:ph type="body" idx="1"/>
          </p:nvPr>
        </p:nvSpPr>
        <p:spPr/>
        <p:txBody>
          <a:bodyPr lIns="0" tIns="0" rIns="0" bIns="0"/>
          <a:lstStyle>
            <a:lvl1pPr>
              <a:defRPr sz="2400" b="1" i="0">
                <a:solidFill>
                  <a:srgbClr val="FF9900"/>
                </a:solidFill>
                <a:latin typeface="Comic Sans MS"/>
                <a:cs typeface="Comic Sans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12/29/2021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FFFF00"/>
                </a:solidFill>
                <a:latin typeface="Comic Sans MS"/>
                <a:cs typeface="Comic Sans MS"/>
              </a:defRPr>
            </a:lvl1pPr>
          </a:lstStyle>
          <a:p>
            <a:endParaRPr/>
          </a:p>
        </p:txBody>
      </p:sp>
      <p:sp>
        <p:nvSpPr>
          <p:cNvPr id="3" name="Holder 3"/>
          <p:cNvSpPr>
            <a:spLocks noGrp="1"/>
          </p:cNvSpPr>
          <p:nvPr>
            <p:ph sz="half" idx="2"/>
          </p:nvPr>
        </p:nvSpPr>
        <p:spPr>
          <a:xfrm>
            <a:off x="534670" y="1737995"/>
            <a:ext cx="4651629" cy="498729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7995"/>
            <a:ext cx="4651629" cy="498729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12/29/2021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FFFF00"/>
                </a:solidFill>
                <a:latin typeface="Comic Sans MS"/>
                <a:cs typeface="Comic Sans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12/29/2021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12/29/2021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774191" y="347979"/>
            <a:ext cx="9144000" cy="6858000"/>
          </a:xfrm>
          <a:prstGeom prst="rect">
            <a:avLst/>
          </a:prstGeom>
          <a:blipFill>
            <a:blip r:embed="rId7" cstate="print"/>
            <a:stretch>
              <a:fillRect/>
            </a:stretch>
          </a:blipFill>
        </p:spPr>
        <p:txBody>
          <a:bodyPr wrap="square" lIns="0" tIns="0" rIns="0" bIns="0" rtlCol="0"/>
          <a:lstStyle/>
          <a:p>
            <a:endParaRPr/>
          </a:p>
        </p:txBody>
      </p:sp>
      <p:sp>
        <p:nvSpPr>
          <p:cNvPr id="2" name="Holder 2"/>
          <p:cNvSpPr>
            <a:spLocks noGrp="1"/>
          </p:cNvSpPr>
          <p:nvPr>
            <p:ph type="title"/>
          </p:nvPr>
        </p:nvSpPr>
        <p:spPr>
          <a:xfrm>
            <a:off x="1667890" y="493776"/>
            <a:ext cx="7357618" cy="1855470"/>
          </a:xfrm>
          <a:prstGeom prst="rect">
            <a:avLst/>
          </a:prstGeom>
        </p:spPr>
        <p:txBody>
          <a:bodyPr wrap="square" lIns="0" tIns="0" rIns="0" bIns="0">
            <a:spAutoFit/>
          </a:bodyPr>
          <a:lstStyle>
            <a:lvl1pPr>
              <a:defRPr sz="4000" b="1" i="0">
                <a:solidFill>
                  <a:srgbClr val="FFFF00"/>
                </a:solidFill>
                <a:latin typeface="Comic Sans MS"/>
                <a:cs typeface="Comic Sans MS"/>
              </a:defRPr>
            </a:lvl1pPr>
          </a:lstStyle>
          <a:p>
            <a:endParaRPr/>
          </a:p>
        </p:txBody>
      </p:sp>
      <p:sp>
        <p:nvSpPr>
          <p:cNvPr id="3" name="Holder 3"/>
          <p:cNvSpPr>
            <a:spLocks noGrp="1"/>
          </p:cNvSpPr>
          <p:nvPr>
            <p:ph type="body" idx="1"/>
          </p:nvPr>
        </p:nvSpPr>
        <p:spPr>
          <a:xfrm>
            <a:off x="1105916" y="1908048"/>
            <a:ext cx="8481567" cy="4898390"/>
          </a:xfrm>
          <a:prstGeom prst="rect">
            <a:avLst/>
          </a:prstGeom>
        </p:spPr>
        <p:txBody>
          <a:bodyPr wrap="square" lIns="0" tIns="0" rIns="0" bIns="0">
            <a:spAutoFit/>
          </a:bodyPr>
          <a:lstStyle>
            <a:lvl1pPr>
              <a:defRPr sz="2400" b="1" i="0">
                <a:solidFill>
                  <a:srgbClr val="FF9900"/>
                </a:solidFill>
                <a:latin typeface="Comic Sans MS"/>
                <a:cs typeface="Comic Sans MS"/>
              </a:defRPr>
            </a:lvl1pPr>
          </a:lstStyle>
          <a:p>
            <a:endParaRPr/>
          </a:p>
        </p:txBody>
      </p:sp>
      <p:sp>
        <p:nvSpPr>
          <p:cNvPr id="4" name="Holder 4"/>
          <p:cNvSpPr>
            <a:spLocks noGrp="1"/>
          </p:cNvSpPr>
          <p:nvPr>
            <p:ph type="ftr" sz="quarter" idx="5"/>
          </p:nvPr>
        </p:nvSpPr>
        <p:spPr>
          <a:xfrm>
            <a:off x="3635756" y="7027545"/>
            <a:ext cx="3421888" cy="37782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7027545"/>
            <a:ext cx="2459482" cy="37782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12/29/2021</a:t>
            </a:fld>
            <a:endParaRPr lang="en-US"/>
          </a:p>
        </p:txBody>
      </p:sp>
      <p:sp>
        <p:nvSpPr>
          <p:cNvPr id="6" name="Holder 6"/>
          <p:cNvSpPr>
            <a:spLocks noGrp="1"/>
          </p:cNvSpPr>
          <p:nvPr>
            <p:ph type="sldNum" sz="quarter" idx="7"/>
          </p:nvPr>
        </p:nvSpPr>
        <p:spPr>
          <a:xfrm>
            <a:off x="7699248" y="7027545"/>
            <a:ext cx="2459482" cy="37782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74191" y="347979"/>
            <a:ext cx="9144000" cy="685800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008380" y="4276344"/>
            <a:ext cx="8832215" cy="2362200"/>
          </a:xfrm>
          <a:prstGeom prst="rect">
            <a:avLst/>
          </a:prstGeom>
        </p:spPr>
        <p:txBody>
          <a:bodyPr vert="horz" wrap="square" lIns="0" tIns="12700" rIns="0" bIns="0" rtlCol="0">
            <a:spAutoFit/>
          </a:bodyPr>
          <a:lstStyle/>
          <a:p>
            <a:pPr marL="12700" marR="162560" indent="1328420">
              <a:lnSpc>
                <a:spcPct val="100000"/>
              </a:lnSpc>
              <a:spcBef>
                <a:spcPts val="100"/>
              </a:spcBef>
            </a:pPr>
            <a:r>
              <a:rPr sz="6000" spc="-5" dirty="0">
                <a:solidFill>
                  <a:srgbClr val="FF3300"/>
                </a:solidFill>
              </a:rPr>
              <a:t>ETKİLİ </a:t>
            </a:r>
            <a:r>
              <a:rPr sz="6000" spc="-10" dirty="0">
                <a:solidFill>
                  <a:srgbClr val="FF3300"/>
                </a:solidFill>
              </a:rPr>
              <a:t>ZAMAN  </a:t>
            </a:r>
            <a:r>
              <a:rPr sz="6000" dirty="0">
                <a:solidFill>
                  <a:srgbClr val="FF3300"/>
                </a:solidFill>
              </a:rPr>
              <a:t>YÖNETİMİ</a:t>
            </a:r>
            <a:r>
              <a:rPr sz="6000" spc="-85" dirty="0">
                <a:solidFill>
                  <a:srgbClr val="FF3300"/>
                </a:solidFill>
              </a:rPr>
              <a:t> </a:t>
            </a:r>
            <a:r>
              <a:rPr sz="6000" spc="-5" dirty="0">
                <a:solidFill>
                  <a:srgbClr val="FF3300"/>
                </a:solidFill>
              </a:rPr>
              <a:t>SEMİNERİ</a:t>
            </a:r>
            <a:endParaRPr sz="6000" dirty="0"/>
          </a:p>
          <a:p>
            <a:pPr marL="2148840">
              <a:lnSpc>
                <a:spcPct val="100000"/>
              </a:lnSpc>
              <a:spcBef>
                <a:spcPts val="160"/>
              </a:spcBef>
            </a:pPr>
            <a:r>
              <a:rPr sz="3200" spc="-5" dirty="0">
                <a:solidFill>
                  <a:srgbClr val="FF3300"/>
                </a:solidFill>
              </a:rPr>
              <a:t>Hazırlayan: </a:t>
            </a:r>
            <a:r>
              <a:rPr lang="tr-TR" sz="3200" spc="-5" dirty="0" smtClean="0">
                <a:solidFill>
                  <a:srgbClr val="FF3300"/>
                </a:solidFill>
              </a:rPr>
              <a:t>Mesut KERKÜTLÜ</a:t>
            </a:r>
            <a:endParaRPr sz="3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74191" y="347979"/>
            <a:ext cx="9144000" cy="685800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352803" y="362711"/>
            <a:ext cx="7985125" cy="574040"/>
          </a:xfrm>
          <a:prstGeom prst="rect">
            <a:avLst/>
          </a:prstGeom>
        </p:spPr>
        <p:txBody>
          <a:bodyPr vert="horz" wrap="square" lIns="0" tIns="12700" rIns="0" bIns="0" rtlCol="0">
            <a:spAutoFit/>
          </a:bodyPr>
          <a:lstStyle/>
          <a:p>
            <a:pPr marL="12700">
              <a:lnSpc>
                <a:spcPct val="100000"/>
              </a:lnSpc>
              <a:spcBef>
                <a:spcPts val="100"/>
              </a:spcBef>
            </a:pPr>
            <a:r>
              <a:rPr sz="3600" spc="-5" dirty="0">
                <a:solidFill>
                  <a:srgbClr val="FF3300"/>
                </a:solidFill>
              </a:rPr>
              <a:t>Zaman’ı </a:t>
            </a:r>
            <a:r>
              <a:rPr sz="3600" dirty="0">
                <a:solidFill>
                  <a:srgbClr val="FF3300"/>
                </a:solidFill>
              </a:rPr>
              <a:t>Etkin </a:t>
            </a:r>
            <a:r>
              <a:rPr sz="3600" spc="-5" dirty="0">
                <a:solidFill>
                  <a:srgbClr val="FF3300"/>
                </a:solidFill>
              </a:rPr>
              <a:t>Kullanmalıyız</a:t>
            </a:r>
            <a:r>
              <a:rPr sz="3600" spc="-25" dirty="0">
                <a:solidFill>
                  <a:srgbClr val="FF3300"/>
                </a:solidFill>
              </a:rPr>
              <a:t> </a:t>
            </a:r>
            <a:r>
              <a:rPr sz="3600" dirty="0">
                <a:solidFill>
                  <a:srgbClr val="FF3300"/>
                </a:solidFill>
              </a:rPr>
              <a:t>Çünkü...</a:t>
            </a:r>
            <a:endParaRPr sz="3600"/>
          </a:p>
        </p:txBody>
      </p:sp>
      <p:sp>
        <p:nvSpPr>
          <p:cNvPr id="4" name="object 4"/>
          <p:cNvSpPr txBox="1"/>
          <p:nvPr/>
        </p:nvSpPr>
        <p:spPr>
          <a:xfrm>
            <a:off x="1304036" y="1030223"/>
            <a:ext cx="8013700" cy="5904230"/>
          </a:xfrm>
          <a:prstGeom prst="rect">
            <a:avLst/>
          </a:prstGeom>
        </p:spPr>
        <p:txBody>
          <a:bodyPr vert="horz" wrap="square" lIns="0" tIns="12700" rIns="0" bIns="0" rtlCol="0">
            <a:spAutoFit/>
          </a:bodyPr>
          <a:lstStyle/>
          <a:p>
            <a:pPr algn="ctr">
              <a:lnSpc>
                <a:spcPct val="100000"/>
              </a:lnSpc>
              <a:spcBef>
                <a:spcPts val="100"/>
              </a:spcBef>
            </a:pPr>
            <a:r>
              <a:rPr sz="2400" b="1" spc="-10" dirty="0">
                <a:solidFill>
                  <a:srgbClr val="FFFF66"/>
                </a:solidFill>
                <a:latin typeface="Comic Sans MS"/>
                <a:cs typeface="Comic Sans MS"/>
              </a:rPr>
              <a:t>*</a:t>
            </a:r>
            <a:r>
              <a:rPr sz="2000" b="1" spc="-10" dirty="0">
                <a:solidFill>
                  <a:srgbClr val="FFFF66"/>
                </a:solidFill>
                <a:latin typeface="Comic Sans MS"/>
                <a:cs typeface="Comic Sans MS"/>
              </a:rPr>
              <a:t>İş </a:t>
            </a:r>
            <a:r>
              <a:rPr sz="2000" b="1" spc="-5" dirty="0">
                <a:solidFill>
                  <a:srgbClr val="FFFF66"/>
                </a:solidFill>
                <a:latin typeface="Comic Sans MS"/>
                <a:cs typeface="Comic Sans MS"/>
              </a:rPr>
              <a:t>çok, zaman yok ya da </a:t>
            </a:r>
            <a:r>
              <a:rPr sz="2000" b="1" spc="-10" dirty="0">
                <a:solidFill>
                  <a:srgbClr val="FFFF66"/>
                </a:solidFill>
                <a:latin typeface="Comic Sans MS"/>
                <a:cs typeface="Comic Sans MS"/>
              </a:rPr>
              <a:t>tam </a:t>
            </a:r>
            <a:r>
              <a:rPr sz="2000" b="1" spc="-5" dirty="0">
                <a:solidFill>
                  <a:srgbClr val="FFFF66"/>
                </a:solidFill>
                <a:latin typeface="Comic Sans MS"/>
                <a:cs typeface="Comic Sans MS"/>
              </a:rPr>
              <a:t>tersi</a:t>
            </a:r>
            <a:r>
              <a:rPr sz="2000" b="1" spc="-30" dirty="0">
                <a:solidFill>
                  <a:srgbClr val="FFFF66"/>
                </a:solidFill>
                <a:latin typeface="Comic Sans MS"/>
                <a:cs typeface="Comic Sans MS"/>
              </a:rPr>
              <a:t> </a:t>
            </a:r>
            <a:r>
              <a:rPr sz="2000" b="1" spc="-5" dirty="0">
                <a:solidFill>
                  <a:srgbClr val="FFFF66"/>
                </a:solidFill>
                <a:latin typeface="Comic Sans MS"/>
                <a:cs typeface="Comic Sans MS"/>
              </a:rPr>
              <a:t>oluyor,</a:t>
            </a:r>
            <a:endParaRPr sz="2000">
              <a:latin typeface="Comic Sans MS"/>
              <a:cs typeface="Comic Sans MS"/>
            </a:endParaRPr>
          </a:p>
          <a:p>
            <a:pPr>
              <a:lnSpc>
                <a:spcPct val="100000"/>
              </a:lnSpc>
              <a:spcBef>
                <a:spcPts val="5"/>
              </a:spcBef>
            </a:pPr>
            <a:endParaRPr sz="2250">
              <a:latin typeface="Comic Sans MS"/>
              <a:cs typeface="Comic Sans MS"/>
            </a:endParaRPr>
          </a:p>
          <a:p>
            <a:pPr marL="255904" marR="248920" algn="ctr">
              <a:lnSpc>
                <a:spcPts val="2160"/>
              </a:lnSpc>
            </a:pPr>
            <a:r>
              <a:rPr sz="2000" b="1" spc="-5" dirty="0">
                <a:solidFill>
                  <a:srgbClr val="FFFF66"/>
                </a:solidFill>
                <a:latin typeface="Comic Sans MS"/>
                <a:cs typeface="Comic Sans MS"/>
              </a:rPr>
              <a:t>*Gecikiyoruz sonra ya </a:t>
            </a:r>
            <a:r>
              <a:rPr sz="2000" b="1" spc="-10" dirty="0">
                <a:solidFill>
                  <a:srgbClr val="FFFF66"/>
                </a:solidFill>
                <a:latin typeface="Comic Sans MS"/>
                <a:cs typeface="Comic Sans MS"/>
              </a:rPr>
              <a:t>bahane </a:t>
            </a:r>
            <a:r>
              <a:rPr sz="2000" b="1" spc="-5" dirty="0">
                <a:solidFill>
                  <a:srgbClr val="FFFF66"/>
                </a:solidFill>
                <a:latin typeface="Comic Sans MS"/>
                <a:cs typeface="Comic Sans MS"/>
              </a:rPr>
              <a:t>buluyor ya da öfkelenip </a:t>
            </a:r>
            <a:r>
              <a:rPr sz="2000" b="1" spc="-10" dirty="0">
                <a:solidFill>
                  <a:srgbClr val="FFFF66"/>
                </a:solidFill>
                <a:latin typeface="Comic Sans MS"/>
                <a:cs typeface="Comic Sans MS"/>
              </a:rPr>
              <a:t>strese  </a:t>
            </a:r>
            <a:r>
              <a:rPr sz="2000" b="1" spc="-5" dirty="0">
                <a:solidFill>
                  <a:srgbClr val="FFFF66"/>
                </a:solidFill>
                <a:latin typeface="Comic Sans MS"/>
                <a:cs typeface="Comic Sans MS"/>
              </a:rPr>
              <a:t>giriyoruz,</a:t>
            </a:r>
            <a:endParaRPr sz="2000">
              <a:latin typeface="Comic Sans MS"/>
              <a:cs typeface="Comic Sans MS"/>
            </a:endParaRPr>
          </a:p>
          <a:p>
            <a:pPr>
              <a:lnSpc>
                <a:spcPct val="100000"/>
              </a:lnSpc>
              <a:spcBef>
                <a:spcPts val="60"/>
              </a:spcBef>
            </a:pPr>
            <a:endParaRPr sz="2000">
              <a:latin typeface="Comic Sans MS"/>
              <a:cs typeface="Comic Sans MS"/>
            </a:endParaRPr>
          </a:p>
          <a:p>
            <a:pPr marL="1270" algn="ctr">
              <a:lnSpc>
                <a:spcPct val="100000"/>
              </a:lnSpc>
              <a:spcBef>
                <a:spcPts val="5"/>
              </a:spcBef>
            </a:pPr>
            <a:r>
              <a:rPr sz="2000" b="1" spc="-5" dirty="0">
                <a:solidFill>
                  <a:srgbClr val="FFFF66"/>
                </a:solidFill>
                <a:latin typeface="Comic Sans MS"/>
                <a:cs typeface="Comic Sans MS"/>
              </a:rPr>
              <a:t>*Planlasak daha çok zamanımız</a:t>
            </a:r>
            <a:r>
              <a:rPr sz="2000" b="1" dirty="0">
                <a:solidFill>
                  <a:srgbClr val="FFFF66"/>
                </a:solidFill>
                <a:latin typeface="Comic Sans MS"/>
                <a:cs typeface="Comic Sans MS"/>
              </a:rPr>
              <a:t> </a:t>
            </a:r>
            <a:r>
              <a:rPr sz="2000" b="1" spc="-5" dirty="0">
                <a:solidFill>
                  <a:srgbClr val="FFFF66"/>
                </a:solidFill>
                <a:latin typeface="Comic Sans MS"/>
                <a:cs typeface="Comic Sans MS"/>
              </a:rPr>
              <a:t>olabilir,</a:t>
            </a:r>
            <a:endParaRPr sz="2000">
              <a:latin typeface="Comic Sans MS"/>
              <a:cs typeface="Comic Sans MS"/>
            </a:endParaRPr>
          </a:p>
          <a:p>
            <a:pPr>
              <a:lnSpc>
                <a:spcPct val="100000"/>
              </a:lnSpc>
              <a:spcBef>
                <a:spcPts val="65"/>
              </a:spcBef>
            </a:pPr>
            <a:endParaRPr sz="2000">
              <a:latin typeface="Comic Sans MS"/>
              <a:cs typeface="Comic Sans MS"/>
            </a:endParaRPr>
          </a:p>
          <a:p>
            <a:pPr algn="ctr">
              <a:lnSpc>
                <a:spcPct val="100000"/>
              </a:lnSpc>
            </a:pPr>
            <a:r>
              <a:rPr sz="2000" b="1" spc="-10" dirty="0">
                <a:solidFill>
                  <a:srgbClr val="FFFF66"/>
                </a:solidFill>
                <a:latin typeface="Comic Sans MS"/>
                <a:cs typeface="Comic Sans MS"/>
              </a:rPr>
              <a:t>*Eve </a:t>
            </a:r>
            <a:r>
              <a:rPr sz="2000" b="1" spc="-5" dirty="0">
                <a:solidFill>
                  <a:srgbClr val="FFFF66"/>
                </a:solidFill>
                <a:latin typeface="Comic Sans MS"/>
                <a:cs typeface="Comic Sans MS"/>
              </a:rPr>
              <a:t>işi, işe de eve götürmemeliyiz,</a:t>
            </a:r>
            <a:endParaRPr sz="2000">
              <a:latin typeface="Comic Sans MS"/>
              <a:cs typeface="Comic Sans MS"/>
            </a:endParaRPr>
          </a:p>
          <a:p>
            <a:pPr>
              <a:lnSpc>
                <a:spcPct val="100000"/>
              </a:lnSpc>
              <a:spcBef>
                <a:spcPts val="25"/>
              </a:spcBef>
            </a:pPr>
            <a:endParaRPr sz="2050">
              <a:latin typeface="Comic Sans MS"/>
              <a:cs typeface="Comic Sans MS"/>
            </a:endParaRPr>
          </a:p>
          <a:p>
            <a:pPr marL="1905" algn="ctr">
              <a:lnSpc>
                <a:spcPct val="100000"/>
              </a:lnSpc>
            </a:pPr>
            <a:r>
              <a:rPr sz="2000" b="1" spc="-5" dirty="0">
                <a:solidFill>
                  <a:srgbClr val="FFFF66"/>
                </a:solidFill>
                <a:latin typeface="Comic Sans MS"/>
                <a:cs typeface="Comic Sans MS"/>
              </a:rPr>
              <a:t>*Kendimizi</a:t>
            </a:r>
            <a:r>
              <a:rPr sz="2000" b="1" spc="-15" dirty="0">
                <a:solidFill>
                  <a:srgbClr val="FFFF66"/>
                </a:solidFill>
                <a:latin typeface="Comic Sans MS"/>
                <a:cs typeface="Comic Sans MS"/>
              </a:rPr>
              <a:t> </a:t>
            </a:r>
            <a:r>
              <a:rPr sz="2000" b="1" spc="-5" dirty="0">
                <a:solidFill>
                  <a:srgbClr val="FFFF66"/>
                </a:solidFill>
                <a:latin typeface="Comic Sans MS"/>
                <a:cs typeface="Comic Sans MS"/>
              </a:rPr>
              <a:t>yenileyemiyoruz,</a:t>
            </a:r>
            <a:endParaRPr sz="2000">
              <a:latin typeface="Comic Sans MS"/>
              <a:cs typeface="Comic Sans MS"/>
            </a:endParaRPr>
          </a:p>
          <a:p>
            <a:pPr>
              <a:lnSpc>
                <a:spcPct val="100000"/>
              </a:lnSpc>
              <a:spcBef>
                <a:spcPts val="20"/>
              </a:spcBef>
            </a:pPr>
            <a:endParaRPr sz="2050">
              <a:latin typeface="Comic Sans MS"/>
              <a:cs typeface="Comic Sans MS"/>
            </a:endParaRPr>
          </a:p>
          <a:p>
            <a:pPr algn="ctr">
              <a:lnSpc>
                <a:spcPct val="100000"/>
              </a:lnSpc>
              <a:spcBef>
                <a:spcPts val="5"/>
              </a:spcBef>
            </a:pPr>
            <a:r>
              <a:rPr sz="2000" b="1" spc="-5" dirty="0">
                <a:solidFill>
                  <a:srgbClr val="FFFF66"/>
                </a:solidFill>
                <a:latin typeface="Comic Sans MS"/>
                <a:cs typeface="Comic Sans MS"/>
              </a:rPr>
              <a:t>*Sosyal olamadığımızdan</a:t>
            </a:r>
            <a:r>
              <a:rPr sz="2000" b="1" dirty="0">
                <a:solidFill>
                  <a:srgbClr val="FFFF66"/>
                </a:solidFill>
                <a:latin typeface="Comic Sans MS"/>
                <a:cs typeface="Comic Sans MS"/>
              </a:rPr>
              <a:t> </a:t>
            </a:r>
            <a:r>
              <a:rPr sz="2000" b="1" spc="-5" dirty="0">
                <a:solidFill>
                  <a:srgbClr val="FFFF66"/>
                </a:solidFill>
                <a:latin typeface="Comic Sans MS"/>
                <a:cs typeface="Comic Sans MS"/>
              </a:rPr>
              <a:t>yakınıyoruz,</a:t>
            </a:r>
            <a:endParaRPr sz="2000">
              <a:latin typeface="Comic Sans MS"/>
              <a:cs typeface="Comic Sans MS"/>
            </a:endParaRPr>
          </a:p>
          <a:p>
            <a:pPr>
              <a:lnSpc>
                <a:spcPct val="100000"/>
              </a:lnSpc>
              <a:spcBef>
                <a:spcPts val="15"/>
              </a:spcBef>
            </a:pPr>
            <a:endParaRPr sz="2250">
              <a:latin typeface="Comic Sans MS"/>
              <a:cs typeface="Comic Sans MS"/>
            </a:endParaRPr>
          </a:p>
          <a:p>
            <a:pPr marL="12065" marR="5080" algn="ctr">
              <a:lnSpc>
                <a:spcPts val="2160"/>
              </a:lnSpc>
            </a:pPr>
            <a:r>
              <a:rPr sz="2000" b="1" spc="-5" dirty="0">
                <a:solidFill>
                  <a:srgbClr val="FFFF66"/>
                </a:solidFill>
                <a:latin typeface="Comic Sans MS"/>
                <a:cs typeface="Comic Sans MS"/>
              </a:rPr>
              <a:t>*Başkalarına hayranlık duyuyoruz </a:t>
            </a:r>
            <a:r>
              <a:rPr sz="2000" b="1" spc="-10" dirty="0">
                <a:solidFill>
                  <a:srgbClr val="FFFF66"/>
                </a:solidFill>
                <a:latin typeface="Comic Sans MS"/>
                <a:cs typeface="Comic Sans MS"/>
              </a:rPr>
              <a:t>biz yapamayız </a:t>
            </a:r>
            <a:r>
              <a:rPr sz="2000" b="1" spc="-5" dirty="0">
                <a:solidFill>
                  <a:srgbClr val="FFFF66"/>
                </a:solidFill>
                <a:latin typeface="Comic Sans MS"/>
                <a:cs typeface="Comic Sans MS"/>
              </a:rPr>
              <a:t>sanıp, kendimize  olan saygımızı yitirmeye</a:t>
            </a:r>
            <a:r>
              <a:rPr sz="2000" b="1" spc="-15" dirty="0">
                <a:solidFill>
                  <a:srgbClr val="FFFF66"/>
                </a:solidFill>
                <a:latin typeface="Comic Sans MS"/>
                <a:cs typeface="Comic Sans MS"/>
              </a:rPr>
              <a:t> </a:t>
            </a:r>
            <a:r>
              <a:rPr sz="2000" b="1" spc="-5" dirty="0">
                <a:solidFill>
                  <a:srgbClr val="FFFF66"/>
                </a:solidFill>
                <a:latin typeface="Comic Sans MS"/>
                <a:cs typeface="Comic Sans MS"/>
              </a:rPr>
              <a:t>başlıyoruz,</a:t>
            </a:r>
            <a:endParaRPr sz="2000">
              <a:latin typeface="Comic Sans MS"/>
              <a:cs typeface="Comic Sans MS"/>
            </a:endParaRPr>
          </a:p>
          <a:p>
            <a:pPr>
              <a:lnSpc>
                <a:spcPct val="100000"/>
              </a:lnSpc>
              <a:spcBef>
                <a:spcPts val="55"/>
              </a:spcBef>
            </a:pPr>
            <a:endParaRPr sz="2200">
              <a:latin typeface="Comic Sans MS"/>
              <a:cs typeface="Comic Sans MS"/>
            </a:endParaRPr>
          </a:p>
          <a:p>
            <a:pPr marL="2703830" marR="250825" indent="-2444750">
              <a:lnSpc>
                <a:spcPts val="2160"/>
              </a:lnSpc>
            </a:pPr>
            <a:r>
              <a:rPr sz="2000" b="1" spc="-5" dirty="0">
                <a:solidFill>
                  <a:srgbClr val="FFFF66"/>
                </a:solidFill>
                <a:latin typeface="Comic Sans MS"/>
                <a:cs typeface="Comic Sans MS"/>
              </a:rPr>
              <a:t>*Hedeflerimize ulaşamıyoruz </a:t>
            </a:r>
            <a:r>
              <a:rPr sz="2000" b="1" spc="-10" dirty="0">
                <a:solidFill>
                  <a:srgbClr val="FFFF66"/>
                </a:solidFill>
                <a:latin typeface="Comic Sans MS"/>
                <a:cs typeface="Comic Sans MS"/>
              </a:rPr>
              <a:t>ve </a:t>
            </a:r>
            <a:r>
              <a:rPr sz="2000" b="1" spc="-5" dirty="0">
                <a:solidFill>
                  <a:srgbClr val="FFFF66"/>
                </a:solidFill>
                <a:latin typeface="Comic Sans MS"/>
                <a:cs typeface="Comic Sans MS"/>
              </a:rPr>
              <a:t>zamanla </a:t>
            </a:r>
            <a:r>
              <a:rPr sz="2000" b="1" dirty="0">
                <a:solidFill>
                  <a:srgbClr val="FF3300"/>
                </a:solidFill>
                <a:latin typeface="Comic Sans MS"/>
                <a:cs typeface="Comic Sans MS"/>
              </a:rPr>
              <a:t>öğrenilmiş </a:t>
            </a:r>
            <a:r>
              <a:rPr sz="2000" b="1" spc="-5" dirty="0">
                <a:solidFill>
                  <a:srgbClr val="FF3300"/>
                </a:solidFill>
                <a:latin typeface="Comic Sans MS"/>
                <a:cs typeface="Comic Sans MS"/>
              </a:rPr>
              <a:t>çaresizlik  </a:t>
            </a:r>
            <a:r>
              <a:rPr sz="2000" b="1" spc="-10" dirty="0">
                <a:solidFill>
                  <a:srgbClr val="FFFF66"/>
                </a:solidFill>
                <a:latin typeface="Comic Sans MS"/>
                <a:cs typeface="Comic Sans MS"/>
              </a:rPr>
              <a:t>yaşamaya</a:t>
            </a:r>
            <a:r>
              <a:rPr sz="2000" b="1" spc="10" dirty="0">
                <a:solidFill>
                  <a:srgbClr val="FFFF66"/>
                </a:solidFill>
                <a:latin typeface="Comic Sans MS"/>
                <a:cs typeface="Comic Sans MS"/>
              </a:rPr>
              <a:t> </a:t>
            </a:r>
            <a:r>
              <a:rPr sz="2000" b="1" spc="-5" dirty="0">
                <a:solidFill>
                  <a:srgbClr val="FFFF66"/>
                </a:solidFill>
                <a:latin typeface="Comic Sans MS"/>
                <a:cs typeface="Comic Sans MS"/>
              </a:rPr>
              <a:t>başlıyoruz.</a:t>
            </a:r>
            <a:endParaRPr sz="2000">
              <a:latin typeface="Comic Sans MS"/>
              <a:cs typeface="Comic Sans M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40536" y="753363"/>
            <a:ext cx="8208263" cy="6120384"/>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74191" y="347979"/>
            <a:ext cx="9144000" cy="685800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322324" y="862583"/>
            <a:ext cx="8115934" cy="1855470"/>
          </a:xfrm>
          <a:prstGeom prst="rect">
            <a:avLst/>
          </a:prstGeom>
        </p:spPr>
        <p:txBody>
          <a:bodyPr vert="horz" wrap="square" lIns="0" tIns="13335" rIns="0" bIns="0" rtlCol="0">
            <a:spAutoFit/>
          </a:bodyPr>
          <a:lstStyle/>
          <a:p>
            <a:pPr marL="12700" marR="5080" algn="just">
              <a:lnSpc>
                <a:spcPct val="100000"/>
              </a:lnSpc>
              <a:spcBef>
                <a:spcPts val="105"/>
              </a:spcBef>
            </a:pPr>
            <a:r>
              <a:rPr dirty="0">
                <a:solidFill>
                  <a:srgbClr val="FF00FF"/>
                </a:solidFill>
              </a:rPr>
              <a:t>Zamanı </a:t>
            </a:r>
            <a:r>
              <a:rPr spc="-5" dirty="0">
                <a:solidFill>
                  <a:srgbClr val="FF00FF"/>
                </a:solidFill>
              </a:rPr>
              <a:t>iyi </a:t>
            </a:r>
            <a:r>
              <a:rPr dirty="0">
                <a:solidFill>
                  <a:srgbClr val="FF00FF"/>
                </a:solidFill>
              </a:rPr>
              <a:t>kullanmama </a:t>
            </a:r>
            <a:r>
              <a:rPr spc="-5" dirty="0">
                <a:solidFill>
                  <a:srgbClr val="FF00FF"/>
                </a:solidFill>
              </a:rPr>
              <a:t>sonucunda  </a:t>
            </a:r>
            <a:r>
              <a:rPr dirty="0">
                <a:solidFill>
                  <a:srgbClr val="FF00FF"/>
                </a:solidFill>
              </a:rPr>
              <a:t>insanlar </a:t>
            </a:r>
            <a:r>
              <a:rPr spc="5" dirty="0">
                <a:solidFill>
                  <a:srgbClr val="FF00FF"/>
                </a:solidFill>
              </a:rPr>
              <a:t>temel </a:t>
            </a:r>
            <a:r>
              <a:rPr dirty="0">
                <a:solidFill>
                  <a:srgbClr val="FF00FF"/>
                </a:solidFill>
              </a:rPr>
              <a:t>anlamda aşağıdaki  </a:t>
            </a:r>
            <a:r>
              <a:rPr dirty="0">
                <a:solidFill>
                  <a:srgbClr val="FF3300"/>
                </a:solidFill>
              </a:rPr>
              <a:t>sorunlar</a:t>
            </a:r>
            <a:r>
              <a:rPr dirty="0">
                <a:solidFill>
                  <a:srgbClr val="FF00FF"/>
                </a:solidFill>
              </a:rPr>
              <a:t>la</a:t>
            </a:r>
            <a:r>
              <a:rPr spc="-20" dirty="0">
                <a:solidFill>
                  <a:srgbClr val="FF00FF"/>
                </a:solidFill>
              </a:rPr>
              <a:t> </a:t>
            </a:r>
            <a:r>
              <a:rPr dirty="0">
                <a:solidFill>
                  <a:srgbClr val="FF00FF"/>
                </a:solidFill>
              </a:rPr>
              <a:t>karşılaşmaktadırlar:</a:t>
            </a:r>
          </a:p>
        </p:txBody>
      </p:sp>
      <p:sp>
        <p:nvSpPr>
          <p:cNvPr id="4" name="object 4"/>
          <p:cNvSpPr txBox="1"/>
          <p:nvPr/>
        </p:nvSpPr>
        <p:spPr>
          <a:xfrm>
            <a:off x="1322324" y="3310127"/>
            <a:ext cx="8098790" cy="3438525"/>
          </a:xfrm>
          <a:prstGeom prst="rect">
            <a:avLst/>
          </a:prstGeom>
        </p:spPr>
        <p:txBody>
          <a:bodyPr vert="horz" wrap="square" lIns="0" tIns="11430" rIns="0" bIns="0" rtlCol="0">
            <a:spAutoFit/>
          </a:bodyPr>
          <a:lstStyle/>
          <a:p>
            <a:pPr marL="12700">
              <a:lnSpc>
                <a:spcPct val="100000"/>
              </a:lnSpc>
              <a:spcBef>
                <a:spcPts val="90"/>
              </a:spcBef>
            </a:pPr>
            <a:r>
              <a:rPr sz="3200" b="1" spc="-5" dirty="0">
                <a:solidFill>
                  <a:srgbClr val="FF00FF"/>
                </a:solidFill>
                <a:latin typeface="Comic Sans MS"/>
                <a:cs typeface="Comic Sans MS"/>
              </a:rPr>
              <a:t>*Verimsizlik,</a:t>
            </a:r>
            <a:endParaRPr sz="3200">
              <a:latin typeface="Comic Sans MS"/>
              <a:cs typeface="Comic Sans MS"/>
            </a:endParaRPr>
          </a:p>
          <a:p>
            <a:pPr marL="12700">
              <a:lnSpc>
                <a:spcPct val="100000"/>
              </a:lnSpc>
              <a:spcBef>
                <a:spcPts val="3840"/>
              </a:spcBef>
            </a:pPr>
            <a:r>
              <a:rPr sz="3200" b="1" spc="-5" dirty="0">
                <a:solidFill>
                  <a:srgbClr val="FF00FF"/>
                </a:solidFill>
                <a:latin typeface="Comic Sans MS"/>
                <a:cs typeface="Comic Sans MS"/>
              </a:rPr>
              <a:t>*Etkili olamamak,</a:t>
            </a:r>
            <a:endParaRPr sz="3200">
              <a:latin typeface="Comic Sans MS"/>
              <a:cs typeface="Comic Sans MS"/>
            </a:endParaRPr>
          </a:p>
          <a:p>
            <a:pPr marL="12700" marR="5080" algn="just">
              <a:lnSpc>
                <a:spcPct val="100000"/>
              </a:lnSpc>
              <a:spcBef>
                <a:spcPts val="3840"/>
              </a:spcBef>
            </a:pPr>
            <a:r>
              <a:rPr sz="3200" b="1" spc="-5" dirty="0">
                <a:solidFill>
                  <a:srgbClr val="FF00FF"/>
                </a:solidFill>
                <a:latin typeface="Comic Sans MS"/>
                <a:cs typeface="Comic Sans MS"/>
              </a:rPr>
              <a:t>*Özellikle </a:t>
            </a:r>
            <a:r>
              <a:rPr sz="3200" b="1" spc="-10" dirty="0">
                <a:solidFill>
                  <a:srgbClr val="FF00FF"/>
                </a:solidFill>
                <a:latin typeface="Comic Sans MS"/>
                <a:cs typeface="Comic Sans MS"/>
              </a:rPr>
              <a:t>iş </a:t>
            </a:r>
            <a:r>
              <a:rPr sz="3200" b="1" dirty="0">
                <a:solidFill>
                  <a:srgbClr val="FF00FF"/>
                </a:solidFill>
                <a:latin typeface="Comic Sans MS"/>
                <a:cs typeface="Comic Sans MS"/>
              </a:rPr>
              <a:t>hayatında </a:t>
            </a:r>
            <a:r>
              <a:rPr sz="3200" b="1" spc="-5" dirty="0">
                <a:solidFill>
                  <a:srgbClr val="FF00FF"/>
                </a:solidFill>
                <a:latin typeface="Comic Sans MS"/>
                <a:cs typeface="Comic Sans MS"/>
              </a:rPr>
              <a:t>terfi </a:t>
            </a:r>
            <a:r>
              <a:rPr sz="3200" b="1" spc="-10" dirty="0">
                <a:solidFill>
                  <a:srgbClr val="FF00FF"/>
                </a:solidFill>
                <a:latin typeface="Comic Sans MS"/>
                <a:cs typeface="Comic Sans MS"/>
              </a:rPr>
              <a:t>edememek,  </a:t>
            </a:r>
            <a:r>
              <a:rPr sz="3200" b="1" spc="-5" dirty="0">
                <a:solidFill>
                  <a:srgbClr val="FF00FF"/>
                </a:solidFill>
                <a:latin typeface="Comic Sans MS"/>
                <a:cs typeface="Comic Sans MS"/>
              </a:rPr>
              <a:t>kişisel</a:t>
            </a:r>
            <a:r>
              <a:rPr sz="3200" b="1" spc="1375" dirty="0">
                <a:solidFill>
                  <a:srgbClr val="FF00FF"/>
                </a:solidFill>
                <a:latin typeface="Comic Sans MS"/>
                <a:cs typeface="Comic Sans MS"/>
              </a:rPr>
              <a:t> </a:t>
            </a:r>
            <a:r>
              <a:rPr sz="3200" b="1" spc="-5" dirty="0">
                <a:solidFill>
                  <a:srgbClr val="FF00FF"/>
                </a:solidFill>
                <a:latin typeface="Comic Sans MS"/>
                <a:cs typeface="Comic Sans MS"/>
              </a:rPr>
              <a:t>hayatta  ise değişeme ayak  uyduramayıp </a:t>
            </a:r>
            <a:r>
              <a:rPr sz="3200" b="1" dirty="0">
                <a:solidFill>
                  <a:srgbClr val="FF00FF"/>
                </a:solidFill>
                <a:latin typeface="Comic Sans MS"/>
                <a:cs typeface="Comic Sans MS"/>
              </a:rPr>
              <a:t>gittikçe</a:t>
            </a:r>
            <a:r>
              <a:rPr sz="3200" b="1" spc="-10" dirty="0">
                <a:solidFill>
                  <a:srgbClr val="FF00FF"/>
                </a:solidFill>
                <a:latin typeface="Comic Sans MS"/>
                <a:cs typeface="Comic Sans MS"/>
              </a:rPr>
              <a:t> </a:t>
            </a:r>
            <a:r>
              <a:rPr sz="3200" b="1" spc="-5" dirty="0">
                <a:solidFill>
                  <a:srgbClr val="FF00FF"/>
                </a:solidFill>
                <a:latin typeface="Comic Sans MS"/>
                <a:cs typeface="Comic Sans MS"/>
              </a:rPr>
              <a:t>kalıplaşmak.</a:t>
            </a:r>
            <a:endParaRPr sz="3200">
              <a:latin typeface="Comic Sans MS"/>
              <a:cs typeface="Comic Sans M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74191" y="347979"/>
            <a:ext cx="9144000" cy="6858000"/>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7565506" y="579119"/>
            <a:ext cx="1681480" cy="1122680"/>
          </a:xfrm>
          <a:prstGeom prst="rect">
            <a:avLst/>
          </a:prstGeom>
        </p:spPr>
        <p:txBody>
          <a:bodyPr vert="horz" wrap="square" lIns="0" tIns="12700" rIns="0" bIns="0" rtlCol="0">
            <a:spAutoFit/>
          </a:bodyPr>
          <a:lstStyle/>
          <a:p>
            <a:pPr marL="12700" marR="5080" indent="57150">
              <a:lnSpc>
                <a:spcPct val="100000"/>
              </a:lnSpc>
              <a:spcBef>
                <a:spcPts val="100"/>
              </a:spcBef>
            </a:pPr>
            <a:r>
              <a:rPr sz="3600" b="1" spc="-5" dirty="0">
                <a:solidFill>
                  <a:srgbClr val="FFCC00"/>
                </a:solidFill>
                <a:latin typeface="Comic Sans MS"/>
                <a:cs typeface="Comic Sans MS"/>
              </a:rPr>
              <a:t>b</a:t>
            </a:r>
            <a:r>
              <a:rPr sz="3600" b="1" spc="-10" dirty="0">
                <a:solidFill>
                  <a:srgbClr val="FFCC00"/>
                </a:solidFill>
                <a:latin typeface="Comic Sans MS"/>
                <a:cs typeface="Comic Sans MS"/>
              </a:rPr>
              <a:t>a</a:t>
            </a:r>
            <a:r>
              <a:rPr sz="3600" b="1" spc="-5" dirty="0">
                <a:solidFill>
                  <a:srgbClr val="FFCC00"/>
                </a:solidFill>
                <a:latin typeface="Comic Sans MS"/>
                <a:cs typeface="Comic Sans MS"/>
              </a:rPr>
              <a:t>kış</a:t>
            </a:r>
            <a:r>
              <a:rPr sz="3600" b="1" spc="5" dirty="0">
                <a:solidFill>
                  <a:srgbClr val="FFCC00"/>
                </a:solidFill>
                <a:latin typeface="Comic Sans MS"/>
                <a:cs typeface="Comic Sans MS"/>
              </a:rPr>
              <a:t>t</a:t>
            </a:r>
            <a:r>
              <a:rPr sz="3600" b="1" dirty="0">
                <a:solidFill>
                  <a:srgbClr val="FFCC00"/>
                </a:solidFill>
                <a:latin typeface="Comic Sans MS"/>
                <a:cs typeface="Comic Sans MS"/>
              </a:rPr>
              <a:t>a  h</a:t>
            </a:r>
            <a:r>
              <a:rPr sz="3600" b="1" spc="-5" dirty="0">
                <a:solidFill>
                  <a:srgbClr val="FFCC00"/>
                </a:solidFill>
                <a:latin typeface="Comic Sans MS"/>
                <a:cs typeface="Comic Sans MS"/>
              </a:rPr>
              <a:t>usus</a:t>
            </a:r>
            <a:r>
              <a:rPr sz="3600" b="1" spc="5" dirty="0">
                <a:solidFill>
                  <a:srgbClr val="FFCC00"/>
                </a:solidFill>
                <a:latin typeface="Comic Sans MS"/>
                <a:cs typeface="Comic Sans MS"/>
              </a:rPr>
              <a:t>t</a:t>
            </a:r>
            <a:r>
              <a:rPr sz="3600" b="1" dirty="0">
                <a:solidFill>
                  <a:srgbClr val="FFCC00"/>
                </a:solidFill>
                <a:latin typeface="Comic Sans MS"/>
                <a:cs typeface="Comic Sans MS"/>
              </a:rPr>
              <a:t>a</a:t>
            </a:r>
            <a:endParaRPr sz="3600">
              <a:latin typeface="Comic Sans MS"/>
              <a:cs typeface="Comic Sans MS"/>
            </a:endParaRPr>
          </a:p>
        </p:txBody>
      </p:sp>
      <p:sp>
        <p:nvSpPr>
          <p:cNvPr id="4" name="object 4"/>
          <p:cNvSpPr txBox="1">
            <a:spLocks noGrp="1"/>
          </p:cNvSpPr>
          <p:nvPr>
            <p:ph type="title"/>
          </p:nvPr>
        </p:nvSpPr>
        <p:spPr>
          <a:xfrm>
            <a:off x="1105916" y="579119"/>
            <a:ext cx="5548630" cy="1674495"/>
          </a:xfrm>
          <a:prstGeom prst="rect">
            <a:avLst/>
          </a:prstGeom>
        </p:spPr>
        <p:txBody>
          <a:bodyPr vert="horz" wrap="square" lIns="0" tIns="10795" rIns="0" bIns="0" rtlCol="0">
            <a:spAutoFit/>
          </a:bodyPr>
          <a:lstStyle/>
          <a:p>
            <a:pPr marL="12700" marR="5080" algn="just">
              <a:lnSpc>
                <a:spcPct val="100299"/>
              </a:lnSpc>
              <a:spcBef>
                <a:spcPts val="85"/>
              </a:spcBef>
            </a:pPr>
            <a:r>
              <a:rPr sz="3600" spc="-5" dirty="0">
                <a:solidFill>
                  <a:srgbClr val="FFCC00"/>
                </a:solidFill>
              </a:rPr>
              <a:t>Zaman yönetimi ilk  görünmeyen bir çok  </a:t>
            </a:r>
            <a:r>
              <a:rPr sz="3600" spc="-5" dirty="0">
                <a:solidFill>
                  <a:srgbClr val="FF3300"/>
                </a:solidFill>
              </a:rPr>
              <a:t>kazançlar</a:t>
            </a:r>
            <a:r>
              <a:rPr sz="3600" spc="-55" dirty="0">
                <a:solidFill>
                  <a:srgbClr val="FF3300"/>
                </a:solidFill>
              </a:rPr>
              <a:t> </a:t>
            </a:r>
            <a:r>
              <a:rPr sz="3600" spc="-5" dirty="0">
                <a:solidFill>
                  <a:srgbClr val="FFCC00"/>
                </a:solidFill>
              </a:rPr>
              <a:t>sağlamaktadır:</a:t>
            </a:r>
            <a:endParaRPr sz="3600"/>
          </a:p>
        </p:txBody>
      </p:sp>
      <p:sp>
        <p:nvSpPr>
          <p:cNvPr id="5" name="object 5"/>
          <p:cNvSpPr txBox="1"/>
          <p:nvPr/>
        </p:nvSpPr>
        <p:spPr>
          <a:xfrm>
            <a:off x="1105916" y="2782824"/>
            <a:ext cx="8168640" cy="512445"/>
          </a:xfrm>
          <a:prstGeom prst="rect">
            <a:avLst/>
          </a:prstGeom>
        </p:spPr>
        <p:txBody>
          <a:bodyPr vert="horz" wrap="square" lIns="0" tIns="11430" rIns="0" bIns="0" rtlCol="0">
            <a:spAutoFit/>
          </a:bodyPr>
          <a:lstStyle/>
          <a:p>
            <a:pPr marL="12700">
              <a:lnSpc>
                <a:spcPct val="100000"/>
              </a:lnSpc>
              <a:spcBef>
                <a:spcPts val="90"/>
              </a:spcBef>
              <a:tabLst>
                <a:tab pos="2950845" algn="l"/>
                <a:tab pos="5434965" algn="l"/>
              </a:tabLst>
            </a:pPr>
            <a:r>
              <a:rPr sz="3200" b="1" spc="-5" dirty="0">
                <a:solidFill>
                  <a:srgbClr val="FFCC00"/>
                </a:solidFill>
                <a:latin typeface="Comic Sans MS"/>
                <a:cs typeface="Comic Sans MS"/>
              </a:rPr>
              <a:t>*</a:t>
            </a:r>
            <a:r>
              <a:rPr sz="3200" b="1" spc="10" dirty="0">
                <a:solidFill>
                  <a:srgbClr val="FFCC00"/>
                </a:solidFill>
                <a:latin typeface="Comic Sans MS"/>
                <a:cs typeface="Comic Sans MS"/>
              </a:rPr>
              <a:t> </a:t>
            </a:r>
            <a:r>
              <a:rPr sz="3200" b="1" spc="-5" dirty="0">
                <a:solidFill>
                  <a:srgbClr val="FFCC00"/>
                </a:solidFill>
                <a:latin typeface="Comic Sans MS"/>
                <a:cs typeface="Comic Sans MS"/>
              </a:rPr>
              <a:t>Stress’ten	kurtulmaya	yardımcı</a:t>
            </a:r>
            <a:r>
              <a:rPr sz="3200" b="1" spc="-60" dirty="0">
                <a:solidFill>
                  <a:srgbClr val="FFCC00"/>
                </a:solidFill>
                <a:latin typeface="Comic Sans MS"/>
                <a:cs typeface="Comic Sans MS"/>
              </a:rPr>
              <a:t> </a:t>
            </a:r>
            <a:r>
              <a:rPr sz="3200" b="1" spc="-5" dirty="0">
                <a:solidFill>
                  <a:srgbClr val="FFCC00"/>
                </a:solidFill>
                <a:latin typeface="Comic Sans MS"/>
                <a:cs typeface="Comic Sans MS"/>
              </a:rPr>
              <a:t>olur.</a:t>
            </a:r>
            <a:endParaRPr sz="3200">
              <a:latin typeface="Comic Sans MS"/>
              <a:cs typeface="Comic Sans MS"/>
            </a:endParaRPr>
          </a:p>
        </p:txBody>
      </p:sp>
      <p:sp>
        <p:nvSpPr>
          <p:cNvPr id="6" name="object 6"/>
          <p:cNvSpPr txBox="1"/>
          <p:nvPr/>
        </p:nvSpPr>
        <p:spPr>
          <a:xfrm>
            <a:off x="1105916" y="3758183"/>
            <a:ext cx="1967864" cy="996950"/>
          </a:xfrm>
          <a:prstGeom prst="rect">
            <a:avLst/>
          </a:prstGeom>
        </p:spPr>
        <p:txBody>
          <a:bodyPr vert="horz" wrap="square" lIns="0" tIns="29845" rIns="0" bIns="0" rtlCol="0">
            <a:spAutoFit/>
          </a:bodyPr>
          <a:lstStyle/>
          <a:p>
            <a:pPr marL="12700" marR="5080">
              <a:lnSpc>
                <a:spcPts val="3820"/>
              </a:lnSpc>
              <a:spcBef>
                <a:spcPts val="235"/>
              </a:spcBef>
              <a:tabLst>
                <a:tab pos="1530350" algn="l"/>
              </a:tabLst>
            </a:pPr>
            <a:r>
              <a:rPr sz="3200" b="1" spc="-20" dirty="0">
                <a:solidFill>
                  <a:srgbClr val="FFCC00"/>
                </a:solidFill>
                <a:latin typeface="Comic Sans MS"/>
                <a:cs typeface="Comic Sans MS"/>
              </a:rPr>
              <a:t>*</a:t>
            </a:r>
            <a:r>
              <a:rPr sz="3200" b="1" dirty="0">
                <a:solidFill>
                  <a:srgbClr val="FFCC00"/>
                </a:solidFill>
                <a:latin typeface="Comic Sans MS"/>
                <a:cs typeface="Comic Sans MS"/>
              </a:rPr>
              <a:t>İ</a:t>
            </a:r>
            <a:r>
              <a:rPr sz="3200" b="1" spc="-5" dirty="0">
                <a:solidFill>
                  <a:srgbClr val="FFCC00"/>
                </a:solidFill>
                <a:latin typeface="Comic Sans MS"/>
                <a:cs typeface="Comic Sans MS"/>
              </a:rPr>
              <a:t>ş</a:t>
            </a:r>
            <a:r>
              <a:rPr sz="3200" b="1" dirty="0">
                <a:solidFill>
                  <a:srgbClr val="FFCC00"/>
                </a:solidFill>
                <a:latin typeface="Comic Sans MS"/>
                <a:cs typeface="Comic Sans MS"/>
              </a:rPr>
              <a:t>	v</a:t>
            </a:r>
            <a:r>
              <a:rPr sz="3200" b="1" spc="-5" dirty="0">
                <a:solidFill>
                  <a:srgbClr val="FFCC00"/>
                </a:solidFill>
                <a:latin typeface="Comic Sans MS"/>
                <a:cs typeface="Comic Sans MS"/>
              </a:rPr>
              <a:t>e  dengeyi</a:t>
            </a:r>
            <a:endParaRPr sz="3200">
              <a:latin typeface="Comic Sans MS"/>
              <a:cs typeface="Comic Sans MS"/>
            </a:endParaRPr>
          </a:p>
        </p:txBody>
      </p:sp>
      <p:sp>
        <p:nvSpPr>
          <p:cNvPr id="7" name="object 7"/>
          <p:cNvSpPr txBox="1"/>
          <p:nvPr/>
        </p:nvSpPr>
        <p:spPr>
          <a:xfrm>
            <a:off x="3093702" y="3758183"/>
            <a:ext cx="1643380" cy="996950"/>
          </a:xfrm>
          <a:prstGeom prst="rect">
            <a:avLst/>
          </a:prstGeom>
        </p:spPr>
        <p:txBody>
          <a:bodyPr vert="horz" wrap="square" lIns="0" tIns="29845" rIns="0" bIns="0" rtlCol="0">
            <a:spAutoFit/>
          </a:bodyPr>
          <a:lstStyle/>
          <a:p>
            <a:pPr marL="12700" marR="5080" indent="483870">
              <a:lnSpc>
                <a:spcPts val="3820"/>
              </a:lnSpc>
              <a:spcBef>
                <a:spcPts val="235"/>
              </a:spcBef>
            </a:pPr>
            <a:r>
              <a:rPr sz="3200" b="1" spc="-5" dirty="0">
                <a:solidFill>
                  <a:srgbClr val="FFCC00"/>
                </a:solidFill>
                <a:latin typeface="Comic Sans MS"/>
                <a:cs typeface="Comic Sans MS"/>
              </a:rPr>
              <a:t>özel  k</a:t>
            </a:r>
            <a:r>
              <a:rPr sz="3200" b="1" spc="-10" dirty="0">
                <a:solidFill>
                  <a:srgbClr val="FFCC00"/>
                </a:solidFill>
                <a:latin typeface="Comic Sans MS"/>
                <a:cs typeface="Comic Sans MS"/>
              </a:rPr>
              <a:t>u</a:t>
            </a:r>
            <a:r>
              <a:rPr sz="3200" b="1" spc="-5" dirty="0">
                <a:solidFill>
                  <a:srgbClr val="FFCC00"/>
                </a:solidFill>
                <a:latin typeface="Comic Sans MS"/>
                <a:cs typeface="Comic Sans MS"/>
              </a:rPr>
              <a:t>r</a:t>
            </a:r>
            <a:r>
              <a:rPr sz="3200" b="1" dirty="0">
                <a:solidFill>
                  <a:srgbClr val="FFCC00"/>
                </a:solidFill>
                <a:latin typeface="Comic Sans MS"/>
                <a:cs typeface="Comic Sans MS"/>
              </a:rPr>
              <a:t>m</a:t>
            </a:r>
            <a:r>
              <a:rPr sz="3200" b="1" spc="-5" dirty="0">
                <a:solidFill>
                  <a:srgbClr val="FFCC00"/>
                </a:solidFill>
                <a:latin typeface="Comic Sans MS"/>
                <a:cs typeface="Comic Sans MS"/>
              </a:rPr>
              <a:t>a</a:t>
            </a:r>
            <a:r>
              <a:rPr sz="3200" b="1" spc="5" dirty="0">
                <a:solidFill>
                  <a:srgbClr val="FFCC00"/>
                </a:solidFill>
                <a:latin typeface="Comic Sans MS"/>
                <a:cs typeface="Comic Sans MS"/>
              </a:rPr>
              <a:t>y</a:t>
            </a:r>
            <a:r>
              <a:rPr sz="3200" b="1" spc="-5" dirty="0">
                <a:solidFill>
                  <a:srgbClr val="FFCC00"/>
                </a:solidFill>
                <a:latin typeface="Comic Sans MS"/>
                <a:cs typeface="Comic Sans MS"/>
              </a:rPr>
              <a:t>a</a:t>
            </a:r>
            <a:endParaRPr sz="3200">
              <a:latin typeface="Comic Sans MS"/>
              <a:cs typeface="Comic Sans MS"/>
            </a:endParaRPr>
          </a:p>
        </p:txBody>
      </p:sp>
      <p:sp>
        <p:nvSpPr>
          <p:cNvPr id="8" name="object 8"/>
          <p:cNvSpPr txBox="1"/>
          <p:nvPr/>
        </p:nvSpPr>
        <p:spPr>
          <a:xfrm>
            <a:off x="5065159" y="3758183"/>
            <a:ext cx="1660525" cy="996950"/>
          </a:xfrm>
          <a:prstGeom prst="rect">
            <a:avLst/>
          </a:prstGeom>
        </p:spPr>
        <p:txBody>
          <a:bodyPr vert="horz" wrap="square" lIns="0" tIns="29845" rIns="0" bIns="0" rtlCol="0">
            <a:spAutoFit/>
          </a:bodyPr>
          <a:lstStyle/>
          <a:p>
            <a:pPr marL="12700" marR="5080" indent="164465">
              <a:lnSpc>
                <a:spcPts val="3820"/>
              </a:lnSpc>
              <a:spcBef>
                <a:spcPts val="235"/>
              </a:spcBef>
            </a:pPr>
            <a:r>
              <a:rPr sz="3200" b="1" spc="-5" dirty="0">
                <a:solidFill>
                  <a:srgbClr val="FFCC00"/>
                </a:solidFill>
                <a:latin typeface="Comic Sans MS"/>
                <a:cs typeface="Comic Sans MS"/>
              </a:rPr>
              <a:t>yaşam  </a:t>
            </a:r>
            <a:r>
              <a:rPr sz="3200" b="1" spc="5" dirty="0">
                <a:solidFill>
                  <a:srgbClr val="FFCC00"/>
                </a:solidFill>
                <a:latin typeface="Comic Sans MS"/>
                <a:cs typeface="Comic Sans MS"/>
              </a:rPr>
              <a:t>y</a:t>
            </a:r>
            <a:r>
              <a:rPr sz="3200" b="1" spc="-5" dirty="0">
                <a:solidFill>
                  <a:srgbClr val="FFCC00"/>
                </a:solidFill>
                <a:latin typeface="Comic Sans MS"/>
                <a:cs typeface="Comic Sans MS"/>
              </a:rPr>
              <a:t>ar</a:t>
            </a:r>
            <a:r>
              <a:rPr sz="3200" b="1" spc="-10" dirty="0">
                <a:solidFill>
                  <a:srgbClr val="FFCC00"/>
                </a:solidFill>
                <a:latin typeface="Comic Sans MS"/>
                <a:cs typeface="Comic Sans MS"/>
              </a:rPr>
              <a:t>d</a:t>
            </a:r>
            <a:r>
              <a:rPr sz="3200" b="1" spc="-15" dirty="0">
                <a:solidFill>
                  <a:srgbClr val="FFCC00"/>
                </a:solidFill>
                <a:latin typeface="Comic Sans MS"/>
                <a:cs typeface="Comic Sans MS"/>
              </a:rPr>
              <a:t>ı</a:t>
            </a:r>
            <a:r>
              <a:rPr sz="3200" b="1" dirty="0">
                <a:solidFill>
                  <a:srgbClr val="FFCC00"/>
                </a:solidFill>
                <a:latin typeface="Comic Sans MS"/>
                <a:cs typeface="Comic Sans MS"/>
              </a:rPr>
              <a:t>m</a:t>
            </a:r>
            <a:r>
              <a:rPr sz="3200" b="1" spc="-15" dirty="0">
                <a:solidFill>
                  <a:srgbClr val="FFCC00"/>
                </a:solidFill>
                <a:latin typeface="Comic Sans MS"/>
                <a:cs typeface="Comic Sans MS"/>
              </a:rPr>
              <a:t>c</a:t>
            </a:r>
            <a:r>
              <a:rPr sz="3200" b="1" spc="-5" dirty="0">
                <a:solidFill>
                  <a:srgbClr val="FFCC00"/>
                </a:solidFill>
                <a:latin typeface="Comic Sans MS"/>
                <a:cs typeface="Comic Sans MS"/>
              </a:rPr>
              <a:t>ı</a:t>
            </a:r>
            <a:endParaRPr sz="3200">
              <a:latin typeface="Comic Sans MS"/>
              <a:cs typeface="Comic Sans MS"/>
            </a:endParaRPr>
          </a:p>
        </p:txBody>
      </p:sp>
      <p:sp>
        <p:nvSpPr>
          <p:cNvPr id="9" name="object 9"/>
          <p:cNvSpPr txBox="1"/>
          <p:nvPr/>
        </p:nvSpPr>
        <p:spPr>
          <a:xfrm>
            <a:off x="7125916" y="3758183"/>
            <a:ext cx="1991995" cy="996950"/>
          </a:xfrm>
          <a:prstGeom prst="rect">
            <a:avLst/>
          </a:prstGeom>
        </p:spPr>
        <p:txBody>
          <a:bodyPr vert="horz" wrap="square" lIns="0" tIns="29845" rIns="0" bIns="0" rtlCol="0">
            <a:spAutoFit/>
          </a:bodyPr>
          <a:lstStyle/>
          <a:p>
            <a:pPr marL="118745" marR="5080" indent="-106680">
              <a:lnSpc>
                <a:spcPts val="3820"/>
              </a:lnSpc>
              <a:spcBef>
                <a:spcPts val="235"/>
              </a:spcBef>
            </a:pPr>
            <a:r>
              <a:rPr sz="3200" b="1" spc="-5" dirty="0">
                <a:solidFill>
                  <a:srgbClr val="FFCC00"/>
                </a:solidFill>
                <a:latin typeface="Comic Sans MS"/>
                <a:cs typeface="Comic Sans MS"/>
              </a:rPr>
              <a:t>aras</a:t>
            </a:r>
            <a:r>
              <a:rPr sz="3200" b="1" spc="-15" dirty="0">
                <a:solidFill>
                  <a:srgbClr val="FFCC00"/>
                </a:solidFill>
                <a:latin typeface="Comic Sans MS"/>
                <a:cs typeface="Comic Sans MS"/>
              </a:rPr>
              <a:t>ı</a:t>
            </a:r>
            <a:r>
              <a:rPr sz="3200" b="1" dirty="0">
                <a:solidFill>
                  <a:srgbClr val="FFCC00"/>
                </a:solidFill>
                <a:latin typeface="Comic Sans MS"/>
                <a:cs typeface="Comic Sans MS"/>
              </a:rPr>
              <a:t>n</a:t>
            </a:r>
            <a:r>
              <a:rPr sz="3200" b="1" spc="-10" dirty="0">
                <a:solidFill>
                  <a:srgbClr val="FFCC00"/>
                </a:solidFill>
                <a:latin typeface="Comic Sans MS"/>
                <a:cs typeface="Comic Sans MS"/>
              </a:rPr>
              <a:t>da</a:t>
            </a:r>
            <a:r>
              <a:rPr sz="3200" b="1" spc="-5" dirty="0">
                <a:solidFill>
                  <a:srgbClr val="FFCC00"/>
                </a:solidFill>
                <a:latin typeface="Comic Sans MS"/>
                <a:cs typeface="Comic Sans MS"/>
              </a:rPr>
              <a:t>ki  </a:t>
            </a:r>
            <a:r>
              <a:rPr sz="3200" b="1" spc="-10" dirty="0">
                <a:solidFill>
                  <a:srgbClr val="FFCC00"/>
                </a:solidFill>
                <a:latin typeface="Comic Sans MS"/>
                <a:cs typeface="Comic Sans MS"/>
              </a:rPr>
              <a:t>olur.</a:t>
            </a:r>
            <a:endParaRPr sz="3200">
              <a:latin typeface="Comic Sans MS"/>
              <a:cs typeface="Comic Sans MS"/>
            </a:endParaRPr>
          </a:p>
        </p:txBody>
      </p:sp>
      <p:sp>
        <p:nvSpPr>
          <p:cNvPr id="10" name="object 10"/>
          <p:cNvSpPr txBox="1"/>
          <p:nvPr/>
        </p:nvSpPr>
        <p:spPr>
          <a:xfrm>
            <a:off x="1105916" y="5218176"/>
            <a:ext cx="1450975" cy="512445"/>
          </a:xfrm>
          <a:prstGeom prst="rect">
            <a:avLst/>
          </a:prstGeom>
        </p:spPr>
        <p:txBody>
          <a:bodyPr vert="horz" wrap="square" lIns="0" tIns="11430" rIns="0" bIns="0" rtlCol="0">
            <a:spAutoFit/>
          </a:bodyPr>
          <a:lstStyle/>
          <a:p>
            <a:pPr marL="12700">
              <a:lnSpc>
                <a:spcPct val="100000"/>
              </a:lnSpc>
              <a:spcBef>
                <a:spcPts val="90"/>
              </a:spcBef>
            </a:pPr>
            <a:r>
              <a:rPr sz="3200" b="1" spc="-5" dirty="0">
                <a:solidFill>
                  <a:srgbClr val="FFCC00"/>
                </a:solidFill>
                <a:latin typeface="Comic Sans MS"/>
                <a:cs typeface="Comic Sans MS"/>
              </a:rPr>
              <a:t>*Kişisel</a:t>
            </a:r>
            <a:endParaRPr sz="3200">
              <a:latin typeface="Comic Sans MS"/>
              <a:cs typeface="Comic Sans MS"/>
            </a:endParaRPr>
          </a:p>
        </p:txBody>
      </p:sp>
      <p:sp>
        <p:nvSpPr>
          <p:cNvPr id="11" name="object 11"/>
          <p:cNvSpPr txBox="1"/>
          <p:nvPr/>
        </p:nvSpPr>
        <p:spPr>
          <a:xfrm>
            <a:off x="3236467" y="5218176"/>
            <a:ext cx="6018530" cy="512445"/>
          </a:xfrm>
          <a:prstGeom prst="rect">
            <a:avLst/>
          </a:prstGeom>
        </p:spPr>
        <p:txBody>
          <a:bodyPr vert="horz" wrap="square" lIns="0" tIns="11430" rIns="0" bIns="0" rtlCol="0">
            <a:spAutoFit/>
          </a:bodyPr>
          <a:lstStyle/>
          <a:p>
            <a:pPr marL="12700">
              <a:lnSpc>
                <a:spcPct val="100000"/>
              </a:lnSpc>
              <a:spcBef>
                <a:spcPts val="90"/>
              </a:spcBef>
              <a:tabLst>
                <a:tab pos="2969260" algn="l"/>
                <a:tab pos="5581015" algn="l"/>
              </a:tabLst>
            </a:pPr>
            <a:r>
              <a:rPr sz="3200" b="1" spc="-10" dirty="0">
                <a:solidFill>
                  <a:srgbClr val="FFCC00"/>
                </a:solidFill>
                <a:latin typeface="Comic Sans MS"/>
                <a:cs typeface="Comic Sans MS"/>
              </a:rPr>
              <a:t>ü</a:t>
            </a:r>
            <a:r>
              <a:rPr sz="3200" b="1" spc="-5" dirty="0">
                <a:solidFill>
                  <a:srgbClr val="FFCC00"/>
                </a:solidFill>
                <a:latin typeface="Comic Sans MS"/>
                <a:cs typeface="Comic Sans MS"/>
              </a:rPr>
              <a:t>r</a:t>
            </a:r>
            <a:r>
              <a:rPr sz="3200" b="1" spc="-15" dirty="0">
                <a:solidFill>
                  <a:srgbClr val="FFCC00"/>
                </a:solidFill>
                <a:latin typeface="Comic Sans MS"/>
                <a:cs typeface="Comic Sans MS"/>
              </a:rPr>
              <a:t>e</a:t>
            </a:r>
            <a:r>
              <a:rPr sz="3200" b="1" spc="25" dirty="0">
                <a:solidFill>
                  <a:srgbClr val="FFCC00"/>
                </a:solidFill>
                <a:latin typeface="Comic Sans MS"/>
                <a:cs typeface="Comic Sans MS"/>
              </a:rPr>
              <a:t>t</a:t>
            </a:r>
            <a:r>
              <a:rPr sz="3200" b="1" spc="-5" dirty="0">
                <a:solidFill>
                  <a:srgbClr val="FFCC00"/>
                </a:solidFill>
                <a:latin typeface="Comic Sans MS"/>
                <a:cs typeface="Comic Sans MS"/>
              </a:rPr>
              <a:t>k</a:t>
            </a:r>
            <a:r>
              <a:rPr sz="3200" b="1" spc="-15" dirty="0">
                <a:solidFill>
                  <a:srgbClr val="FFCC00"/>
                </a:solidFill>
                <a:latin typeface="Comic Sans MS"/>
                <a:cs typeface="Comic Sans MS"/>
              </a:rPr>
              <a:t>e</a:t>
            </a:r>
            <a:r>
              <a:rPr sz="3200" b="1" dirty="0">
                <a:solidFill>
                  <a:srgbClr val="FFCC00"/>
                </a:solidFill>
                <a:latin typeface="Comic Sans MS"/>
                <a:cs typeface="Comic Sans MS"/>
              </a:rPr>
              <a:t>n</a:t>
            </a:r>
            <a:r>
              <a:rPr sz="3200" b="1" spc="-15" dirty="0">
                <a:solidFill>
                  <a:srgbClr val="FFCC00"/>
                </a:solidFill>
                <a:latin typeface="Comic Sans MS"/>
                <a:cs typeface="Comic Sans MS"/>
              </a:rPr>
              <a:t>li</a:t>
            </a:r>
            <a:r>
              <a:rPr sz="3200" b="1" dirty="0">
                <a:solidFill>
                  <a:srgbClr val="FFCC00"/>
                </a:solidFill>
                <a:latin typeface="Comic Sans MS"/>
                <a:cs typeface="Comic Sans MS"/>
              </a:rPr>
              <a:t>ğ</a:t>
            </a:r>
            <a:r>
              <a:rPr sz="3200" b="1" spc="-10" dirty="0">
                <a:solidFill>
                  <a:srgbClr val="FFCC00"/>
                </a:solidFill>
                <a:latin typeface="Comic Sans MS"/>
                <a:cs typeface="Comic Sans MS"/>
              </a:rPr>
              <a:t>i</a:t>
            </a:r>
            <a:r>
              <a:rPr sz="3200" b="1" spc="-5" dirty="0">
                <a:solidFill>
                  <a:srgbClr val="FFCC00"/>
                </a:solidFill>
                <a:latin typeface="Comic Sans MS"/>
                <a:cs typeface="Comic Sans MS"/>
              </a:rPr>
              <a:t>n</a:t>
            </a:r>
            <a:r>
              <a:rPr sz="3200" b="1" dirty="0">
                <a:solidFill>
                  <a:srgbClr val="FFCC00"/>
                </a:solidFill>
                <a:latin typeface="Comic Sans MS"/>
                <a:cs typeface="Comic Sans MS"/>
              </a:rPr>
              <a:t>	</a:t>
            </a:r>
            <a:r>
              <a:rPr sz="3200" b="1" spc="-5" dirty="0">
                <a:solidFill>
                  <a:srgbClr val="FFCC00"/>
                </a:solidFill>
                <a:latin typeface="Comic Sans MS"/>
                <a:cs typeface="Comic Sans MS"/>
              </a:rPr>
              <a:t>ar</a:t>
            </a:r>
            <a:r>
              <a:rPr sz="3200" b="1" dirty="0">
                <a:solidFill>
                  <a:srgbClr val="FFCC00"/>
                </a:solidFill>
                <a:latin typeface="Comic Sans MS"/>
                <a:cs typeface="Comic Sans MS"/>
              </a:rPr>
              <a:t>tm</a:t>
            </a:r>
            <a:r>
              <a:rPr sz="3200" b="1" spc="-5" dirty="0">
                <a:solidFill>
                  <a:srgbClr val="FFCC00"/>
                </a:solidFill>
                <a:latin typeface="Comic Sans MS"/>
                <a:cs typeface="Comic Sans MS"/>
              </a:rPr>
              <a:t>a</a:t>
            </a:r>
            <a:r>
              <a:rPr sz="3200" b="1" dirty="0">
                <a:solidFill>
                  <a:srgbClr val="FFCC00"/>
                </a:solidFill>
                <a:latin typeface="Comic Sans MS"/>
                <a:cs typeface="Comic Sans MS"/>
              </a:rPr>
              <a:t>s</a:t>
            </a:r>
            <a:r>
              <a:rPr sz="3200" b="1" spc="-15" dirty="0">
                <a:solidFill>
                  <a:srgbClr val="FFCC00"/>
                </a:solidFill>
                <a:latin typeface="Comic Sans MS"/>
                <a:cs typeface="Comic Sans MS"/>
              </a:rPr>
              <a:t>ı</a:t>
            </a:r>
            <a:r>
              <a:rPr sz="3200" b="1" dirty="0">
                <a:solidFill>
                  <a:srgbClr val="FFCC00"/>
                </a:solidFill>
                <a:latin typeface="Comic Sans MS"/>
                <a:cs typeface="Comic Sans MS"/>
              </a:rPr>
              <a:t>n</a:t>
            </a:r>
            <a:r>
              <a:rPr sz="3200" b="1" spc="-5" dirty="0">
                <a:solidFill>
                  <a:srgbClr val="FFCC00"/>
                </a:solidFill>
                <a:latin typeface="Comic Sans MS"/>
                <a:cs typeface="Comic Sans MS"/>
              </a:rPr>
              <a:t>a</a:t>
            </a:r>
            <a:r>
              <a:rPr sz="3200" b="1" dirty="0">
                <a:solidFill>
                  <a:srgbClr val="FFCC00"/>
                </a:solidFill>
                <a:latin typeface="Comic Sans MS"/>
                <a:cs typeface="Comic Sans MS"/>
              </a:rPr>
              <a:t>	v</a:t>
            </a:r>
            <a:r>
              <a:rPr sz="3200" b="1" spc="-5" dirty="0">
                <a:solidFill>
                  <a:srgbClr val="FFCC00"/>
                </a:solidFill>
                <a:latin typeface="Comic Sans MS"/>
                <a:cs typeface="Comic Sans MS"/>
              </a:rPr>
              <a:t>e</a:t>
            </a:r>
            <a:endParaRPr sz="3200">
              <a:latin typeface="Comic Sans MS"/>
              <a:cs typeface="Comic Sans MS"/>
            </a:endParaRPr>
          </a:p>
        </p:txBody>
      </p:sp>
      <p:sp>
        <p:nvSpPr>
          <p:cNvPr id="12" name="object 12"/>
          <p:cNvSpPr txBox="1"/>
          <p:nvPr/>
        </p:nvSpPr>
        <p:spPr>
          <a:xfrm>
            <a:off x="1105916" y="5705855"/>
            <a:ext cx="6320790" cy="512445"/>
          </a:xfrm>
          <a:prstGeom prst="rect">
            <a:avLst/>
          </a:prstGeom>
        </p:spPr>
        <p:txBody>
          <a:bodyPr vert="horz" wrap="square" lIns="0" tIns="11430" rIns="0" bIns="0" rtlCol="0">
            <a:spAutoFit/>
          </a:bodyPr>
          <a:lstStyle/>
          <a:p>
            <a:pPr marL="12700">
              <a:lnSpc>
                <a:spcPct val="100000"/>
              </a:lnSpc>
              <a:spcBef>
                <a:spcPts val="90"/>
              </a:spcBef>
            </a:pPr>
            <a:r>
              <a:rPr sz="3200" b="1" spc="-5" dirty="0">
                <a:solidFill>
                  <a:srgbClr val="FFCC00"/>
                </a:solidFill>
                <a:latin typeface="Comic Sans MS"/>
                <a:cs typeface="Comic Sans MS"/>
              </a:rPr>
              <a:t>kişisel hedeflere ulaşılmasına</a:t>
            </a:r>
            <a:r>
              <a:rPr sz="3200" b="1" spc="-35" dirty="0">
                <a:solidFill>
                  <a:srgbClr val="FFCC00"/>
                </a:solidFill>
                <a:latin typeface="Comic Sans MS"/>
                <a:cs typeface="Comic Sans MS"/>
              </a:rPr>
              <a:t> </a:t>
            </a:r>
            <a:r>
              <a:rPr sz="3200" b="1" spc="10" dirty="0">
                <a:solidFill>
                  <a:srgbClr val="FFCC00"/>
                </a:solidFill>
                <a:latin typeface="Comic Sans MS"/>
                <a:cs typeface="Comic Sans MS"/>
              </a:rPr>
              <a:t>ve</a:t>
            </a:r>
            <a:endParaRPr sz="3200">
              <a:latin typeface="Comic Sans MS"/>
              <a:cs typeface="Comic Sans MS"/>
            </a:endParaRPr>
          </a:p>
        </p:txBody>
      </p:sp>
      <p:sp>
        <p:nvSpPr>
          <p:cNvPr id="13" name="object 13"/>
          <p:cNvSpPr txBox="1"/>
          <p:nvPr/>
        </p:nvSpPr>
        <p:spPr>
          <a:xfrm>
            <a:off x="7753716" y="5705855"/>
            <a:ext cx="1539875" cy="512445"/>
          </a:xfrm>
          <a:prstGeom prst="rect">
            <a:avLst/>
          </a:prstGeom>
        </p:spPr>
        <p:txBody>
          <a:bodyPr vert="horz" wrap="square" lIns="0" tIns="11430" rIns="0" bIns="0" rtlCol="0">
            <a:spAutoFit/>
          </a:bodyPr>
          <a:lstStyle/>
          <a:p>
            <a:pPr marL="12700">
              <a:lnSpc>
                <a:spcPct val="100000"/>
              </a:lnSpc>
              <a:spcBef>
                <a:spcPts val="90"/>
              </a:spcBef>
            </a:pPr>
            <a:r>
              <a:rPr sz="3200" b="1" spc="-10" dirty="0">
                <a:solidFill>
                  <a:srgbClr val="FFCC00"/>
                </a:solidFill>
                <a:latin typeface="Comic Sans MS"/>
                <a:cs typeface="Comic Sans MS"/>
              </a:rPr>
              <a:t>bu</a:t>
            </a:r>
            <a:r>
              <a:rPr sz="3200" b="1" spc="-70" dirty="0">
                <a:solidFill>
                  <a:srgbClr val="FFCC00"/>
                </a:solidFill>
                <a:latin typeface="Comic Sans MS"/>
                <a:cs typeface="Comic Sans MS"/>
              </a:rPr>
              <a:t> </a:t>
            </a:r>
            <a:r>
              <a:rPr sz="3200" b="1" spc="-5" dirty="0">
                <a:solidFill>
                  <a:srgbClr val="FFCC00"/>
                </a:solidFill>
                <a:latin typeface="Comic Sans MS"/>
                <a:cs typeface="Comic Sans MS"/>
              </a:rPr>
              <a:t>yolla</a:t>
            </a:r>
            <a:endParaRPr sz="3200">
              <a:latin typeface="Comic Sans MS"/>
              <a:cs typeface="Comic Sans MS"/>
            </a:endParaRPr>
          </a:p>
        </p:txBody>
      </p:sp>
      <p:sp>
        <p:nvSpPr>
          <p:cNvPr id="14" name="object 14"/>
          <p:cNvSpPr txBox="1"/>
          <p:nvPr/>
        </p:nvSpPr>
        <p:spPr>
          <a:xfrm>
            <a:off x="4809094" y="6193535"/>
            <a:ext cx="2284095" cy="512445"/>
          </a:xfrm>
          <a:prstGeom prst="rect">
            <a:avLst/>
          </a:prstGeom>
        </p:spPr>
        <p:txBody>
          <a:bodyPr vert="horz" wrap="square" lIns="0" tIns="11430" rIns="0" bIns="0" rtlCol="0">
            <a:spAutoFit/>
          </a:bodyPr>
          <a:lstStyle/>
          <a:p>
            <a:pPr marL="12700">
              <a:lnSpc>
                <a:spcPct val="100000"/>
              </a:lnSpc>
              <a:spcBef>
                <a:spcPts val="90"/>
              </a:spcBef>
            </a:pPr>
            <a:r>
              <a:rPr sz="3200" b="1" spc="-10" dirty="0">
                <a:solidFill>
                  <a:srgbClr val="FFCC00"/>
                </a:solidFill>
                <a:latin typeface="Comic Sans MS"/>
                <a:cs typeface="Comic Sans MS"/>
              </a:rPr>
              <a:t>ulaşılmasına</a:t>
            </a:r>
            <a:endParaRPr sz="3200">
              <a:latin typeface="Comic Sans MS"/>
              <a:cs typeface="Comic Sans MS"/>
            </a:endParaRPr>
          </a:p>
        </p:txBody>
      </p:sp>
      <p:sp>
        <p:nvSpPr>
          <p:cNvPr id="15" name="object 15"/>
          <p:cNvSpPr txBox="1"/>
          <p:nvPr/>
        </p:nvSpPr>
        <p:spPr>
          <a:xfrm>
            <a:off x="7600753" y="6193535"/>
            <a:ext cx="1660525" cy="512445"/>
          </a:xfrm>
          <a:prstGeom prst="rect">
            <a:avLst/>
          </a:prstGeom>
        </p:spPr>
        <p:txBody>
          <a:bodyPr vert="horz" wrap="square" lIns="0" tIns="11430" rIns="0" bIns="0" rtlCol="0">
            <a:spAutoFit/>
          </a:bodyPr>
          <a:lstStyle/>
          <a:p>
            <a:pPr marL="12700">
              <a:lnSpc>
                <a:spcPct val="100000"/>
              </a:lnSpc>
              <a:spcBef>
                <a:spcPts val="90"/>
              </a:spcBef>
            </a:pPr>
            <a:r>
              <a:rPr sz="3200" b="1" spc="5" dirty="0">
                <a:solidFill>
                  <a:srgbClr val="FFCC00"/>
                </a:solidFill>
                <a:latin typeface="Comic Sans MS"/>
                <a:cs typeface="Comic Sans MS"/>
              </a:rPr>
              <a:t>y</a:t>
            </a:r>
            <a:r>
              <a:rPr sz="3200" b="1" spc="-5" dirty="0">
                <a:solidFill>
                  <a:srgbClr val="FFCC00"/>
                </a:solidFill>
                <a:latin typeface="Comic Sans MS"/>
                <a:cs typeface="Comic Sans MS"/>
              </a:rPr>
              <a:t>ard</a:t>
            </a:r>
            <a:r>
              <a:rPr sz="3200" b="1" spc="-15" dirty="0">
                <a:solidFill>
                  <a:srgbClr val="FFCC00"/>
                </a:solidFill>
                <a:latin typeface="Comic Sans MS"/>
                <a:cs typeface="Comic Sans MS"/>
              </a:rPr>
              <a:t>ım</a:t>
            </a:r>
            <a:r>
              <a:rPr sz="3200" b="1" spc="5" dirty="0">
                <a:solidFill>
                  <a:srgbClr val="FFCC00"/>
                </a:solidFill>
                <a:latin typeface="Comic Sans MS"/>
                <a:cs typeface="Comic Sans MS"/>
              </a:rPr>
              <a:t>c</a:t>
            </a:r>
            <a:r>
              <a:rPr sz="3200" b="1" spc="-5" dirty="0">
                <a:solidFill>
                  <a:srgbClr val="FFCC00"/>
                </a:solidFill>
                <a:latin typeface="Comic Sans MS"/>
                <a:cs typeface="Comic Sans MS"/>
              </a:rPr>
              <a:t>ı</a:t>
            </a:r>
            <a:endParaRPr sz="3200">
              <a:latin typeface="Comic Sans MS"/>
              <a:cs typeface="Comic Sans MS"/>
            </a:endParaRPr>
          </a:p>
        </p:txBody>
      </p:sp>
      <p:sp>
        <p:nvSpPr>
          <p:cNvPr id="16" name="object 16"/>
          <p:cNvSpPr txBox="1"/>
          <p:nvPr/>
        </p:nvSpPr>
        <p:spPr>
          <a:xfrm>
            <a:off x="1105916" y="6193535"/>
            <a:ext cx="3021330" cy="1000125"/>
          </a:xfrm>
          <a:prstGeom prst="rect">
            <a:avLst/>
          </a:prstGeom>
        </p:spPr>
        <p:txBody>
          <a:bodyPr vert="horz" wrap="square" lIns="0" tIns="11430" rIns="0" bIns="0" rtlCol="0">
            <a:spAutoFit/>
          </a:bodyPr>
          <a:lstStyle/>
          <a:p>
            <a:pPr marL="12700" marR="5080">
              <a:lnSpc>
                <a:spcPct val="100000"/>
              </a:lnSpc>
              <a:spcBef>
                <a:spcPts val="90"/>
              </a:spcBef>
              <a:tabLst>
                <a:tab pos="1358900" algn="l"/>
              </a:tabLst>
            </a:pPr>
            <a:r>
              <a:rPr sz="3200" b="1" spc="-10" dirty="0">
                <a:solidFill>
                  <a:srgbClr val="FFCC00"/>
                </a:solidFill>
                <a:latin typeface="Comic Sans MS"/>
                <a:cs typeface="Comic Sans MS"/>
              </a:rPr>
              <a:t>d</a:t>
            </a:r>
            <a:r>
              <a:rPr sz="3200" b="1" spc="-5" dirty="0">
                <a:solidFill>
                  <a:srgbClr val="FFCC00"/>
                </a:solidFill>
                <a:latin typeface="Comic Sans MS"/>
                <a:cs typeface="Comic Sans MS"/>
              </a:rPr>
              <a:t>a</a:t>
            </a:r>
            <a:r>
              <a:rPr sz="3200" b="1" dirty="0">
                <a:solidFill>
                  <a:srgbClr val="FFCC00"/>
                </a:solidFill>
                <a:latin typeface="Comic Sans MS"/>
                <a:cs typeface="Comic Sans MS"/>
              </a:rPr>
              <a:t>	</a:t>
            </a:r>
            <a:r>
              <a:rPr sz="3200" b="1" spc="-10" dirty="0">
                <a:solidFill>
                  <a:srgbClr val="FFCC00"/>
                </a:solidFill>
                <a:latin typeface="Comic Sans MS"/>
                <a:cs typeface="Comic Sans MS"/>
              </a:rPr>
              <a:t>b</a:t>
            </a:r>
            <a:r>
              <a:rPr sz="3200" b="1" dirty="0">
                <a:solidFill>
                  <a:srgbClr val="FFCC00"/>
                </a:solidFill>
                <a:latin typeface="Comic Sans MS"/>
                <a:cs typeface="Comic Sans MS"/>
              </a:rPr>
              <a:t>aş</a:t>
            </a:r>
            <a:r>
              <a:rPr sz="3200" b="1" spc="-5" dirty="0">
                <a:solidFill>
                  <a:srgbClr val="FFCC00"/>
                </a:solidFill>
                <a:latin typeface="Comic Sans MS"/>
                <a:cs typeface="Comic Sans MS"/>
              </a:rPr>
              <a:t>ar</a:t>
            </a:r>
            <a:r>
              <a:rPr sz="3200" b="1" spc="-15" dirty="0">
                <a:solidFill>
                  <a:srgbClr val="FFCC00"/>
                </a:solidFill>
                <a:latin typeface="Comic Sans MS"/>
                <a:cs typeface="Comic Sans MS"/>
              </a:rPr>
              <a:t>ı</a:t>
            </a:r>
            <a:r>
              <a:rPr sz="3200" b="1" spc="5" dirty="0">
                <a:solidFill>
                  <a:srgbClr val="FFCC00"/>
                </a:solidFill>
                <a:latin typeface="Comic Sans MS"/>
                <a:cs typeface="Comic Sans MS"/>
              </a:rPr>
              <a:t>y</a:t>
            </a:r>
            <a:r>
              <a:rPr sz="3200" b="1" spc="-5" dirty="0">
                <a:solidFill>
                  <a:srgbClr val="FFCC00"/>
                </a:solidFill>
                <a:latin typeface="Comic Sans MS"/>
                <a:cs typeface="Comic Sans MS"/>
              </a:rPr>
              <a:t>a  </a:t>
            </a:r>
            <a:r>
              <a:rPr sz="3200" b="1" spc="-10" dirty="0">
                <a:solidFill>
                  <a:srgbClr val="FFCC00"/>
                </a:solidFill>
                <a:latin typeface="Comic Sans MS"/>
                <a:cs typeface="Comic Sans MS"/>
              </a:rPr>
              <a:t>olur.</a:t>
            </a:r>
            <a:endParaRPr sz="3200">
              <a:latin typeface="Comic Sans MS"/>
              <a:cs typeface="Comic Sans M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230883" y="569975"/>
            <a:ext cx="8155305" cy="695325"/>
          </a:xfrm>
          <a:prstGeom prst="rect">
            <a:avLst/>
          </a:prstGeom>
        </p:spPr>
        <p:txBody>
          <a:bodyPr vert="horz" wrap="square" lIns="0" tIns="11430" rIns="0" bIns="0" rtlCol="0">
            <a:spAutoFit/>
          </a:bodyPr>
          <a:lstStyle/>
          <a:p>
            <a:pPr marL="12700">
              <a:lnSpc>
                <a:spcPct val="100000"/>
              </a:lnSpc>
              <a:spcBef>
                <a:spcPts val="90"/>
              </a:spcBef>
            </a:pPr>
            <a:r>
              <a:rPr sz="4400" b="1" spc="-10" dirty="0">
                <a:solidFill>
                  <a:srgbClr val="FF3300"/>
                </a:solidFill>
                <a:latin typeface="Comic Sans MS"/>
                <a:cs typeface="Comic Sans MS"/>
              </a:rPr>
              <a:t>1.Zaman </a:t>
            </a:r>
            <a:r>
              <a:rPr sz="4400" b="1" spc="-5" dirty="0">
                <a:solidFill>
                  <a:srgbClr val="FF3300"/>
                </a:solidFill>
                <a:latin typeface="Comic Sans MS"/>
                <a:cs typeface="Comic Sans MS"/>
              </a:rPr>
              <a:t>Algınızı Kontrol</a:t>
            </a:r>
            <a:r>
              <a:rPr sz="4400" b="1" spc="20" dirty="0">
                <a:solidFill>
                  <a:srgbClr val="FF3300"/>
                </a:solidFill>
                <a:latin typeface="Comic Sans MS"/>
                <a:cs typeface="Comic Sans MS"/>
              </a:rPr>
              <a:t> </a:t>
            </a:r>
            <a:r>
              <a:rPr sz="4400" b="1" spc="-10" dirty="0">
                <a:solidFill>
                  <a:srgbClr val="FF3300"/>
                </a:solidFill>
                <a:latin typeface="Comic Sans MS"/>
                <a:cs typeface="Comic Sans MS"/>
              </a:rPr>
              <a:t>Edin!</a:t>
            </a:r>
            <a:endParaRPr sz="4400">
              <a:latin typeface="Comic Sans MS"/>
              <a:cs typeface="Comic Sans MS"/>
            </a:endParaRPr>
          </a:p>
        </p:txBody>
      </p:sp>
      <p:sp>
        <p:nvSpPr>
          <p:cNvPr id="3" name="object 3"/>
          <p:cNvSpPr txBox="1"/>
          <p:nvPr/>
        </p:nvSpPr>
        <p:spPr>
          <a:xfrm>
            <a:off x="1837435" y="1853184"/>
            <a:ext cx="6943725" cy="5740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00FFFF"/>
                </a:solidFill>
                <a:latin typeface="Comic Sans MS"/>
                <a:cs typeface="Comic Sans MS"/>
              </a:rPr>
              <a:t>Acaba zaman algınız doğru mu?</a:t>
            </a:r>
            <a:endParaRPr sz="3600">
              <a:latin typeface="Comic Sans MS"/>
              <a:cs typeface="Comic Sans MS"/>
            </a:endParaRPr>
          </a:p>
        </p:txBody>
      </p:sp>
      <p:grpSp>
        <p:nvGrpSpPr>
          <p:cNvPr id="4" name="object 4"/>
          <p:cNvGrpSpPr/>
          <p:nvPr/>
        </p:nvGrpSpPr>
        <p:grpSpPr>
          <a:xfrm>
            <a:off x="1313688" y="2984500"/>
            <a:ext cx="8135620" cy="3469004"/>
            <a:chOff x="1313688" y="2984500"/>
            <a:chExt cx="8135620" cy="3469004"/>
          </a:xfrm>
        </p:grpSpPr>
        <p:sp>
          <p:nvSpPr>
            <p:cNvPr id="5" name="object 5"/>
            <p:cNvSpPr/>
            <p:nvPr/>
          </p:nvSpPr>
          <p:spPr>
            <a:xfrm>
              <a:off x="5632703" y="4523739"/>
              <a:ext cx="3816350" cy="381000"/>
            </a:xfrm>
            <a:custGeom>
              <a:avLst/>
              <a:gdLst/>
              <a:ahLst/>
              <a:cxnLst/>
              <a:rect l="l" t="t" r="r" b="b"/>
              <a:pathLst>
                <a:path w="3816350" h="381000">
                  <a:moveTo>
                    <a:pt x="3435096" y="0"/>
                  </a:moveTo>
                  <a:lnTo>
                    <a:pt x="3435096" y="381000"/>
                  </a:lnTo>
                  <a:lnTo>
                    <a:pt x="3689096" y="252984"/>
                  </a:lnTo>
                  <a:lnTo>
                    <a:pt x="3499104" y="252984"/>
                  </a:lnTo>
                  <a:lnTo>
                    <a:pt x="3499104" y="124968"/>
                  </a:lnTo>
                  <a:lnTo>
                    <a:pt x="3687047" y="124968"/>
                  </a:lnTo>
                  <a:lnTo>
                    <a:pt x="3435096" y="0"/>
                  </a:lnTo>
                  <a:close/>
                </a:path>
                <a:path w="3816350" h="381000">
                  <a:moveTo>
                    <a:pt x="3435096" y="124968"/>
                  </a:moveTo>
                  <a:lnTo>
                    <a:pt x="0" y="124968"/>
                  </a:lnTo>
                  <a:lnTo>
                    <a:pt x="0" y="252984"/>
                  </a:lnTo>
                  <a:lnTo>
                    <a:pt x="3435096" y="252984"/>
                  </a:lnTo>
                  <a:lnTo>
                    <a:pt x="3435096" y="124968"/>
                  </a:lnTo>
                  <a:close/>
                </a:path>
                <a:path w="3816350" h="381000">
                  <a:moveTo>
                    <a:pt x="3687047" y="124968"/>
                  </a:moveTo>
                  <a:lnTo>
                    <a:pt x="3499104" y="124968"/>
                  </a:lnTo>
                  <a:lnTo>
                    <a:pt x="3499104" y="252984"/>
                  </a:lnTo>
                  <a:lnTo>
                    <a:pt x="3689096" y="252984"/>
                  </a:lnTo>
                  <a:lnTo>
                    <a:pt x="3816096" y="188976"/>
                  </a:lnTo>
                  <a:lnTo>
                    <a:pt x="3687047" y="124968"/>
                  </a:lnTo>
                  <a:close/>
                </a:path>
              </a:pathLst>
            </a:custGeom>
            <a:solidFill>
              <a:srgbClr val="000000"/>
            </a:solidFill>
          </p:spPr>
          <p:txBody>
            <a:bodyPr wrap="square" lIns="0" tIns="0" rIns="0" bIns="0" rtlCol="0"/>
            <a:lstStyle/>
            <a:p>
              <a:endParaRPr/>
            </a:p>
          </p:txBody>
        </p:sp>
        <p:sp>
          <p:nvSpPr>
            <p:cNvPr id="6" name="object 6"/>
            <p:cNvSpPr/>
            <p:nvPr/>
          </p:nvSpPr>
          <p:spPr>
            <a:xfrm>
              <a:off x="1313688" y="2984500"/>
              <a:ext cx="3959352" cy="3468624"/>
            </a:xfrm>
            <a:prstGeom prst="rect">
              <a:avLst/>
            </a:prstGeom>
            <a:blipFill>
              <a:blip r:embed="rId2" cstate="print"/>
              <a:stretch>
                <a:fillRect/>
              </a:stretch>
            </a:blipFill>
          </p:spPr>
          <p:txBody>
            <a:bodyPr wrap="square" lIns="0" tIns="0" rIns="0" bIns="0" rtlCol="0"/>
            <a:lstStyle/>
            <a:p>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74191" y="347979"/>
            <a:ext cx="9144000" cy="6858000"/>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1465580" y="792479"/>
            <a:ext cx="6544309" cy="6060440"/>
          </a:xfrm>
          <a:prstGeom prst="rect">
            <a:avLst/>
          </a:prstGeom>
        </p:spPr>
        <p:txBody>
          <a:bodyPr vert="horz" wrap="square" lIns="0" tIns="12700" rIns="0" bIns="0" rtlCol="0">
            <a:spAutoFit/>
          </a:bodyPr>
          <a:lstStyle/>
          <a:p>
            <a:pPr marL="12700">
              <a:lnSpc>
                <a:spcPct val="100000"/>
              </a:lnSpc>
              <a:spcBef>
                <a:spcPts val="100"/>
              </a:spcBef>
            </a:pPr>
            <a:r>
              <a:rPr sz="3600" b="1" spc="-5" dirty="0">
                <a:solidFill>
                  <a:srgbClr val="00FFFF"/>
                </a:solidFill>
                <a:latin typeface="Comic Sans MS"/>
                <a:cs typeface="Comic Sans MS"/>
              </a:rPr>
              <a:t>Zaman:</a:t>
            </a:r>
            <a:endParaRPr sz="3600">
              <a:latin typeface="Comic Sans MS"/>
              <a:cs typeface="Comic Sans MS"/>
            </a:endParaRPr>
          </a:p>
          <a:p>
            <a:pPr marL="12700">
              <a:lnSpc>
                <a:spcPct val="100000"/>
              </a:lnSpc>
            </a:pPr>
            <a:r>
              <a:rPr sz="3600" b="1" spc="-5" dirty="0">
                <a:solidFill>
                  <a:srgbClr val="FF4F4F"/>
                </a:solidFill>
                <a:latin typeface="Comic Sans MS"/>
                <a:cs typeface="Comic Sans MS"/>
              </a:rPr>
              <a:t>*Uzatılamaz,</a:t>
            </a:r>
            <a:endParaRPr sz="3600">
              <a:latin typeface="Comic Sans MS"/>
              <a:cs typeface="Comic Sans MS"/>
            </a:endParaRPr>
          </a:p>
          <a:p>
            <a:pPr marL="12700">
              <a:lnSpc>
                <a:spcPct val="100000"/>
              </a:lnSpc>
            </a:pPr>
            <a:r>
              <a:rPr sz="3600" b="1" spc="-5" dirty="0">
                <a:solidFill>
                  <a:srgbClr val="FF4F4F"/>
                </a:solidFill>
                <a:latin typeface="Comic Sans MS"/>
                <a:cs typeface="Comic Sans MS"/>
              </a:rPr>
              <a:t>*Yeniden</a:t>
            </a:r>
            <a:r>
              <a:rPr sz="3600" b="1" dirty="0">
                <a:solidFill>
                  <a:srgbClr val="FF4F4F"/>
                </a:solidFill>
                <a:latin typeface="Comic Sans MS"/>
                <a:cs typeface="Comic Sans MS"/>
              </a:rPr>
              <a:t> </a:t>
            </a:r>
            <a:r>
              <a:rPr sz="3600" b="1" spc="-5" dirty="0">
                <a:solidFill>
                  <a:srgbClr val="FF4F4F"/>
                </a:solidFill>
                <a:latin typeface="Comic Sans MS"/>
                <a:cs typeface="Comic Sans MS"/>
              </a:rPr>
              <a:t>başlatılamaz,</a:t>
            </a:r>
            <a:endParaRPr sz="3600">
              <a:latin typeface="Comic Sans MS"/>
              <a:cs typeface="Comic Sans MS"/>
            </a:endParaRPr>
          </a:p>
          <a:p>
            <a:pPr marL="12700">
              <a:lnSpc>
                <a:spcPct val="100000"/>
              </a:lnSpc>
            </a:pPr>
            <a:r>
              <a:rPr sz="3600" b="1" spc="-5" dirty="0">
                <a:solidFill>
                  <a:srgbClr val="FF4F4F"/>
                </a:solidFill>
                <a:latin typeface="Comic Sans MS"/>
                <a:cs typeface="Comic Sans MS"/>
              </a:rPr>
              <a:t>*Durdurulamaz,</a:t>
            </a:r>
            <a:endParaRPr sz="3600">
              <a:latin typeface="Comic Sans MS"/>
              <a:cs typeface="Comic Sans MS"/>
            </a:endParaRPr>
          </a:p>
          <a:p>
            <a:pPr marL="12700">
              <a:lnSpc>
                <a:spcPct val="100000"/>
              </a:lnSpc>
            </a:pPr>
            <a:r>
              <a:rPr sz="3600" b="1" spc="-5" dirty="0">
                <a:solidFill>
                  <a:srgbClr val="FF4F4F"/>
                </a:solidFill>
                <a:latin typeface="Comic Sans MS"/>
                <a:cs typeface="Comic Sans MS"/>
              </a:rPr>
              <a:t>*Geri</a:t>
            </a:r>
            <a:r>
              <a:rPr sz="3600" b="1" spc="-10" dirty="0">
                <a:solidFill>
                  <a:srgbClr val="FF4F4F"/>
                </a:solidFill>
                <a:latin typeface="Comic Sans MS"/>
                <a:cs typeface="Comic Sans MS"/>
              </a:rPr>
              <a:t> </a:t>
            </a:r>
            <a:r>
              <a:rPr sz="3600" b="1" dirty="0">
                <a:solidFill>
                  <a:srgbClr val="FF4F4F"/>
                </a:solidFill>
                <a:latin typeface="Comic Sans MS"/>
                <a:cs typeface="Comic Sans MS"/>
              </a:rPr>
              <a:t>Getirilemez,</a:t>
            </a:r>
            <a:endParaRPr sz="3600">
              <a:latin typeface="Comic Sans MS"/>
              <a:cs typeface="Comic Sans MS"/>
            </a:endParaRPr>
          </a:p>
          <a:p>
            <a:pPr marL="12700">
              <a:lnSpc>
                <a:spcPct val="100000"/>
              </a:lnSpc>
              <a:spcBef>
                <a:spcPts val="25"/>
              </a:spcBef>
            </a:pPr>
            <a:r>
              <a:rPr sz="3600" b="1" spc="-5" dirty="0">
                <a:solidFill>
                  <a:srgbClr val="FF4F4F"/>
                </a:solidFill>
                <a:latin typeface="Comic Sans MS"/>
                <a:cs typeface="Comic Sans MS"/>
              </a:rPr>
              <a:t>*Biriktirilemez,</a:t>
            </a:r>
            <a:r>
              <a:rPr sz="3600" b="1" spc="-10" dirty="0">
                <a:solidFill>
                  <a:srgbClr val="FF4F4F"/>
                </a:solidFill>
                <a:latin typeface="Comic Sans MS"/>
                <a:cs typeface="Comic Sans MS"/>
              </a:rPr>
              <a:t> </a:t>
            </a:r>
            <a:r>
              <a:rPr sz="3600" b="1" spc="-5" dirty="0">
                <a:solidFill>
                  <a:srgbClr val="FF4F4F"/>
                </a:solidFill>
                <a:latin typeface="Comic Sans MS"/>
                <a:cs typeface="Comic Sans MS"/>
              </a:rPr>
              <a:t>depolanamaz,</a:t>
            </a:r>
            <a:endParaRPr sz="3600">
              <a:latin typeface="Comic Sans MS"/>
              <a:cs typeface="Comic Sans MS"/>
            </a:endParaRPr>
          </a:p>
          <a:p>
            <a:pPr marL="12700">
              <a:lnSpc>
                <a:spcPct val="100000"/>
              </a:lnSpc>
            </a:pPr>
            <a:r>
              <a:rPr sz="3600" b="1" spc="-5" dirty="0">
                <a:solidFill>
                  <a:srgbClr val="FF4F4F"/>
                </a:solidFill>
                <a:latin typeface="Comic Sans MS"/>
                <a:cs typeface="Comic Sans MS"/>
              </a:rPr>
              <a:t>*Üretilemez,</a:t>
            </a:r>
            <a:endParaRPr sz="3600">
              <a:latin typeface="Comic Sans MS"/>
              <a:cs typeface="Comic Sans MS"/>
            </a:endParaRPr>
          </a:p>
          <a:p>
            <a:pPr marL="12700">
              <a:lnSpc>
                <a:spcPct val="100000"/>
              </a:lnSpc>
            </a:pPr>
            <a:r>
              <a:rPr sz="3600" b="1" spc="-5" dirty="0">
                <a:solidFill>
                  <a:srgbClr val="FF4F4F"/>
                </a:solidFill>
                <a:latin typeface="Comic Sans MS"/>
                <a:cs typeface="Comic Sans MS"/>
              </a:rPr>
              <a:t>*Çoğaltılamaz,</a:t>
            </a:r>
            <a:endParaRPr sz="3600">
              <a:latin typeface="Comic Sans MS"/>
              <a:cs typeface="Comic Sans MS"/>
            </a:endParaRPr>
          </a:p>
          <a:p>
            <a:pPr marL="12700">
              <a:lnSpc>
                <a:spcPct val="100000"/>
              </a:lnSpc>
            </a:pPr>
            <a:r>
              <a:rPr sz="3600" b="1" spc="-5" dirty="0">
                <a:solidFill>
                  <a:srgbClr val="FF4F4F"/>
                </a:solidFill>
                <a:latin typeface="Comic Sans MS"/>
                <a:cs typeface="Comic Sans MS"/>
              </a:rPr>
              <a:t>*Ödünç</a:t>
            </a:r>
            <a:r>
              <a:rPr sz="3600" b="1" spc="-10" dirty="0">
                <a:solidFill>
                  <a:srgbClr val="FF4F4F"/>
                </a:solidFill>
                <a:latin typeface="Comic Sans MS"/>
                <a:cs typeface="Comic Sans MS"/>
              </a:rPr>
              <a:t> </a:t>
            </a:r>
            <a:r>
              <a:rPr sz="3600" b="1" spc="-5" dirty="0">
                <a:solidFill>
                  <a:srgbClr val="FF4F4F"/>
                </a:solidFill>
                <a:latin typeface="Comic Sans MS"/>
                <a:cs typeface="Comic Sans MS"/>
              </a:rPr>
              <a:t>alınamaz,</a:t>
            </a:r>
            <a:endParaRPr sz="3600">
              <a:latin typeface="Comic Sans MS"/>
              <a:cs typeface="Comic Sans MS"/>
            </a:endParaRPr>
          </a:p>
          <a:p>
            <a:pPr marL="12700">
              <a:lnSpc>
                <a:spcPts val="4310"/>
              </a:lnSpc>
            </a:pPr>
            <a:r>
              <a:rPr sz="3600" b="1" spc="-5" dirty="0">
                <a:solidFill>
                  <a:srgbClr val="FF4F4F"/>
                </a:solidFill>
                <a:latin typeface="Comic Sans MS"/>
                <a:cs typeface="Comic Sans MS"/>
              </a:rPr>
              <a:t>*Yenilenemez,</a:t>
            </a:r>
            <a:endParaRPr sz="3600">
              <a:latin typeface="Comic Sans MS"/>
              <a:cs typeface="Comic Sans MS"/>
            </a:endParaRPr>
          </a:p>
          <a:p>
            <a:pPr marL="12700">
              <a:lnSpc>
                <a:spcPts val="4310"/>
              </a:lnSpc>
            </a:pPr>
            <a:r>
              <a:rPr sz="3600" b="1" spc="-5" dirty="0">
                <a:solidFill>
                  <a:srgbClr val="FF4F4F"/>
                </a:solidFill>
                <a:latin typeface="Comic Sans MS"/>
                <a:cs typeface="Comic Sans MS"/>
              </a:rPr>
              <a:t>*Değiştirilemez.</a:t>
            </a:r>
            <a:endParaRPr sz="3600">
              <a:latin typeface="Comic Sans MS"/>
              <a:cs typeface="Comic Sans M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74191" y="347979"/>
            <a:ext cx="9144000" cy="685800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2739644" y="908304"/>
            <a:ext cx="5531485" cy="695325"/>
          </a:xfrm>
          <a:prstGeom prst="rect">
            <a:avLst/>
          </a:prstGeom>
        </p:spPr>
        <p:txBody>
          <a:bodyPr vert="horz" wrap="square" lIns="0" tIns="11430" rIns="0" bIns="0" rtlCol="0">
            <a:spAutoFit/>
          </a:bodyPr>
          <a:lstStyle/>
          <a:p>
            <a:pPr marL="12700">
              <a:lnSpc>
                <a:spcPct val="100000"/>
              </a:lnSpc>
              <a:spcBef>
                <a:spcPts val="90"/>
              </a:spcBef>
            </a:pPr>
            <a:r>
              <a:rPr sz="4400" spc="-10" dirty="0">
                <a:solidFill>
                  <a:srgbClr val="FF3300"/>
                </a:solidFill>
              </a:rPr>
              <a:t>*Herkes </a:t>
            </a:r>
            <a:r>
              <a:rPr sz="4400" dirty="0">
                <a:solidFill>
                  <a:srgbClr val="FF3300"/>
                </a:solidFill>
              </a:rPr>
              <a:t>için</a:t>
            </a:r>
            <a:r>
              <a:rPr sz="4400" spc="-25" dirty="0">
                <a:solidFill>
                  <a:srgbClr val="FF3300"/>
                </a:solidFill>
              </a:rPr>
              <a:t> </a:t>
            </a:r>
            <a:r>
              <a:rPr sz="4400" spc="-5" dirty="0">
                <a:solidFill>
                  <a:srgbClr val="FF3300"/>
                </a:solidFill>
              </a:rPr>
              <a:t>eşittir</a:t>
            </a:r>
            <a:r>
              <a:rPr sz="4400" spc="-5" dirty="0">
                <a:solidFill>
                  <a:srgbClr val="FFCC00"/>
                </a:solidFill>
              </a:rPr>
              <a:t>,</a:t>
            </a:r>
            <a:endParaRPr sz="4400"/>
          </a:p>
        </p:txBody>
      </p:sp>
      <p:sp>
        <p:nvSpPr>
          <p:cNvPr id="4" name="object 4"/>
          <p:cNvSpPr txBox="1"/>
          <p:nvPr/>
        </p:nvSpPr>
        <p:spPr>
          <a:xfrm>
            <a:off x="1441196" y="1581911"/>
            <a:ext cx="8129905" cy="4969510"/>
          </a:xfrm>
          <a:prstGeom prst="rect">
            <a:avLst/>
          </a:prstGeom>
        </p:spPr>
        <p:txBody>
          <a:bodyPr vert="horz" wrap="square" lIns="0" tIns="12065" rIns="0" bIns="0" rtlCol="0">
            <a:spAutoFit/>
          </a:bodyPr>
          <a:lstStyle/>
          <a:p>
            <a:pPr marL="12700" marR="5080" indent="128270" algn="ctr">
              <a:lnSpc>
                <a:spcPct val="100099"/>
              </a:lnSpc>
              <a:spcBef>
                <a:spcPts val="95"/>
              </a:spcBef>
            </a:pPr>
            <a:r>
              <a:rPr sz="3600" b="1" spc="-5" dirty="0">
                <a:solidFill>
                  <a:srgbClr val="FFCC00"/>
                </a:solidFill>
                <a:latin typeface="Comic Sans MS"/>
                <a:cs typeface="Comic Sans MS"/>
              </a:rPr>
              <a:t>Zaman doğadaki diğer bir çok  kaynağın </a:t>
            </a:r>
            <a:r>
              <a:rPr sz="3600" b="1" dirty="0">
                <a:solidFill>
                  <a:srgbClr val="FFCC00"/>
                </a:solidFill>
                <a:latin typeface="Comic Sans MS"/>
                <a:cs typeface="Comic Sans MS"/>
              </a:rPr>
              <a:t>aksine </a:t>
            </a:r>
            <a:r>
              <a:rPr sz="3600" b="1" spc="-5" dirty="0">
                <a:solidFill>
                  <a:srgbClr val="FFCC00"/>
                </a:solidFill>
                <a:latin typeface="Comic Sans MS"/>
                <a:cs typeface="Comic Sans MS"/>
              </a:rPr>
              <a:t>kullanıcıların </a:t>
            </a:r>
            <a:r>
              <a:rPr sz="3600" b="1" dirty="0">
                <a:solidFill>
                  <a:srgbClr val="FFCC00"/>
                </a:solidFill>
                <a:latin typeface="Comic Sans MS"/>
                <a:cs typeface="Comic Sans MS"/>
              </a:rPr>
              <a:t>hepsine  </a:t>
            </a:r>
            <a:r>
              <a:rPr sz="3600" b="1" spc="-5" dirty="0">
                <a:solidFill>
                  <a:srgbClr val="FFCC00"/>
                </a:solidFill>
                <a:latin typeface="Comic Sans MS"/>
                <a:cs typeface="Comic Sans MS"/>
              </a:rPr>
              <a:t>eşit olarak dağıtılmıştır ve sosyal  statüsü, yetenekleri, yaşı </a:t>
            </a:r>
            <a:r>
              <a:rPr sz="3600" b="1" dirty="0">
                <a:solidFill>
                  <a:srgbClr val="FFCC00"/>
                </a:solidFill>
                <a:latin typeface="Comic Sans MS"/>
                <a:cs typeface="Comic Sans MS"/>
              </a:rPr>
              <a:t>ne olursa  olsun </a:t>
            </a:r>
            <a:r>
              <a:rPr sz="3600" b="1" spc="-5" dirty="0">
                <a:solidFill>
                  <a:srgbClr val="FFCC00"/>
                </a:solidFill>
                <a:latin typeface="Comic Sans MS"/>
                <a:cs typeface="Comic Sans MS"/>
              </a:rPr>
              <a:t>bütün</a:t>
            </a:r>
            <a:r>
              <a:rPr sz="3600" b="1" dirty="0">
                <a:solidFill>
                  <a:srgbClr val="FFCC00"/>
                </a:solidFill>
                <a:latin typeface="Comic Sans MS"/>
                <a:cs typeface="Comic Sans MS"/>
              </a:rPr>
              <a:t> </a:t>
            </a:r>
            <a:r>
              <a:rPr sz="3600" b="1" spc="-5" dirty="0">
                <a:solidFill>
                  <a:srgbClr val="FFCC00"/>
                </a:solidFill>
                <a:latin typeface="Comic Sans MS"/>
                <a:cs typeface="Comic Sans MS"/>
              </a:rPr>
              <a:t>insanlara</a:t>
            </a:r>
            <a:endParaRPr sz="3600">
              <a:latin typeface="Comic Sans MS"/>
              <a:cs typeface="Comic Sans MS"/>
            </a:endParaRPr>
          </a:p>
          <a:p>
            <a:pPr algn="ctr">
              <a:lnSpc>
                <a:spcPct val="100000"/>
              </a:lnSpc>
            </a:pPr>
            <a:r>
              <a:rPr sz="3600" b="1" spc="-5" dirty="0">
                <a:solidFill>
                  <a:srgbClr val="FFCC00"/>
                </a:solidFill>
                <a:latin typeface="Comic Sans MS"/>
                <a:cs typeface="Comic Sans MS"/>
              </a:rPr>
              <a:t>Günde </a:t>
            </a:r>
            <a:r>
              <a:rPr sz="3600" b="1" dirty="0">
                <a:solidFill>
                  <a:srgbClr val="FFCC00"/>
                </a:solidFill>
                <a:latin typeface="Comic Sans MS"/>
                <a:cs typeface="Comic Sans MS"/>
              </a:rPr>
              <a:t>24</a:t>
            </a:r>
            <a:endParaRPr sz="3600">
              <a:latin typeface="Comic Sans MS"/>
              <a:cs typeface="Comic Sans MS"/>
            </a:endParaRPr>
          </a:p>
          <a:p>
            <a:pPr algn="ctr">
              <a:lnSpc>
                <a:spcPct val="100000"/>
              </a:lnSpc>
              <a:spcBef>
                <a:spcPts val="25"/>
              </a:spcBef>
            </a:pPr>
            <a:r>
              <a:rPr sz="3600" b="1" spc="-5" dirty="0">
                <a:solidFill>
                  <a:srgbClr val="FFCC00"/>
                </a:solidFill>
                <a:latin typeface="Comic Sans MS"/>
                <a:cs typeface="Comic Sans MS"/>
              </a:rPr>
              <a:t>Haftada</a:t>
            </a:r>
            <a:r>
              <a:rPr sz="3600" b="1" spc="-20" dirty="0">
                <a:solidFill>
                  <a:srgbClr val="FFCC00"/>
                </a:solidFill>
                <a:latin typeface="Comic Sans MS"/>
                <a:cs typeface="Comic Sans MS"/>
              </a:rPr>
              <a:t> </a:t>
            </a:r>
            <a:r>
              <a:rPr sz="3600" b="1" dirty="0">
                <a:solidFill>
                  <a:srgbClr val="FFCC00"/>
                </a:solidFill>
                <a:latin typeface="Comic Sans MS"/>
                <a:cs typeface="Comic Sans MS"/>
              </a:rPr>
              <a:t>168</a:t>
            </a:r>
            <a:endParaRPr sz="3600">
              <a:latin typeface="Comic Sans MS"/>
              <a:cs typeface="Comic Sans MS"/>
            </a:endParaRPr>
          </a:p>
          <a:p>
            <a:pPr algn="ctr">
              <a:lnSpc>
                <a:spcPct val="100000"/>
              </a:lnSpc>
            </a:pPr>
            <a:r>
              <a:rPr sz="3600" b="1" dirty="0">
                <a:solidFill>
                  <a:srgbClr val="FFCC00"/>
                </a:solidFill>
                <a:latin typeface="Comic Sans MS"/>
                <a:cs typeface="Comic Sans MS"/>
              </a:rPr>
              <a:t>Ayda</a:t>
            </a:r>
            <a:r>
              <a:rPr sz="3600" b="1" spc="-20" dirty="0">
                <a:solidFill>
                  <a:srgbClr val="FFCC00"/>
                </a:solidFill>
                <a:latin typeface="Comic Sans MS"/>
                <a:cs typeface="Comic Sans MS"/>
              </a:rPr>
              <a:t> </a:t>
            </a:r>
            <a:r>
              <a:rPr sz="3600" b="1" dirty="0">
                <a:solidFill>
                  <a:srgbClr val="FFCC00"/>
                </a:solidFill>
                <a:latin typeface="Comic Sans MS"/>
                <a:cs typeface="Comic Sans MS"/>
              </a:rPr>
              <a:t>720</a:t>
            </a:r>
            <a:endParaRPr sz="3600">
              <a:latin typeface="Comic Sans MS"/>
              <a:cs typeface="Comic Sans MS"/>
            </a:endParaRPr>
          </a:p>
          <a:p>
            <a:pPr algn="ctr">
              <a:lnSpc>
                <a:spcPct val="100000"/>
              </a:lnSpc>
            </a:pPr>
            <a:r>
              <a:rPr sz="3600" b="1" spc="-5" dirty="0">
                <a:solidFill>
                  <a:srgbClr val="FFCC00"/>
                </a:solidFill>
                <a:latin typeface="Comic Sans MS"/>
                <a:cs typeface="Comic Sans MS"/>
              </a:rPr>
              <a:t>Yılda </a:t>
            </a:r>
            <a:r>
              <a:rPr sz="3600" b="1" dirty="0">
                <a:solidFill>
                  <a:srgbClr val="FFCC00"/>
                </a:solidFill>
                <a:latin typeface="Comic Sans MS"/>
                <a:cs typeface="Comic Sans MS"/>
              </a:rPr>
              <a:t>8760 </a:t>
            </a:r>
            <a:r>
              <a:rPr sz="3600" b="1" spc="-5" dirty="0">
                <a:solidFill>
                  <a:srgbClr val="FFCC00"/>
                </a:solidFill>
                <a:latin typeface="Comic Sans MS"/>
                <a:cs typeface="Comic Sans MS"/>
              </a:rPr>
              <a:t>saat</a:t>
            </a:r>
            <a:r>
              <a:rPr sz="3600" b="1" spc="-10" dirty="0">
                <a:solidFill>
                  <a:srgbClr val="FFCC00"/>
                </a:solidFill>
                <a:latin typeface="Comic Sans MS"/>
                <a:cs typeface="Comic Sans MS"/>
              </a:rPr>
              <a:t> </a:t>
            </a:r>
            <a:r>
              <a:rPr sz="3600" b="1" spc="-5" dirty="0">
                <a:solidFill>
                  <a:srgbClr val="FFCC00"/>
                </a:solidFill>
                <a:latin typeface="Comic Sans MS"/>
                <a:cs typeface="Comic Sans MS"/>
              </a:rPr>
              <a:t>verilmiştir.</a:t>
            </a:r>
            <a:endParaRPr sz="3600">
              <a:latin typeface="Comic Sans MS"/>
              <a:cs typeface="Comic Sans M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74191" y="347979"/>
            <a:ext cx="9144000" cy="685800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53972" y="737616"/>
            <a:ext cx="7597775" cy="5980430"/>
          </a:xfrm>
          <a:prstGeom prst="rect">
            <a:avLst/>
          </a:prstGeom>
        </p:spPr>
        <p:txBody>
          <a:bodyPr vert="horz" wrap="square" lIns="0" tIns="11430" rIns="0" bIns="0" rtlCol="0">
            <a:spAutoFit/>
          </a:bodyPr>
          <a:lstStyle/>
          <a:p>
            <a:pPr algn="ctr">
              <a:lnSpc>
                <a:spcPct val="100000"/>
              </a:lnSpc>
              <a:spcBef>
                <a:spcPts val="90"/>
              </a:spcBef>
            </a:pPr>
            <a:r>
              <a:rPr sz="3200" b="1" spc="-10" dirty="0">
                <a:solidFill>
                  <a:srgbClr val="FFFF00"/>
                </a:solidFill>
                <a:latin typeface="Comic Sans MS"/>
                <a:cs typeface="Comic Sans MS"/>
              </a:rPr>
              <a:t>İmam</a:t>
            </a:r>
            <a:r>
              <a:rPr sz="3200" b="1" spc="15" dirty="0">
                <a:solidFill>
                  <a:srgbClr val="FFFF00"/>
                </a:solidFill>
                <a:latin typeface="Comic Sans MS"/>
                <a:cs typeface="Comic Sans MS"/>
              </a:rPr>
              <a:t> </a:t>
            </a:r>
            <a:r>
              <a:rPr sz="3200" b="1" spc="-10" dirty="0">
                <a:solidFill>
                  <a:srgbClr val="FFFF00"/>
                </a:solidFill>
                <a:latin typeface="Comic Sans MS"/>
                <a:cs typeface="Comic Sans MS"/>
              </a:rPr>
              <a:t>Gazali</a:t>
            </a:r>
            <a:endParaRPr sz="3200">
              <a:latin typeface="Comic Sans MS"/>
              <a:cs typeface="Comic Sans MS"/>
            </a:endParaRPr>
          </a:p>
          <a:p>
            <a:pPr algn="ctr">
              <a:lnSpc>
                <a:spcPct val="100000"/>
              </a:lnSpc>
              <a:tabLst>
                <a:tab pos="669925" algn="l"/>
              </a:tabLst>
            </a:pPr>
            <a:r>
              <a:rPr sz="3200" b="1" spc="-10" dirty="0">
                <a:solidFill>
                  <a:srgbClr val="FFFF00"/>
                </a:solidFill>
                <a:latin typeface="Comic Sans MS"/>
                <a:cs typeface="Comic Sans MS"/>
              </a:rPr>
              <a:t>53	</a:t>
            </a:r>
            <a:r>
              <a:rPr sz="3200" b="1" spc="-5" dirty="0">
                <a:solidFill>
                  <a:srgbClr val="FFFF00"/>
                </a:solidFill>
                <a:latin typeface="Comic Sans MS"/>
                <a:cs typeface="Comic Sans MS"/>
              </a:rPr>
              <a:t>yaşında </a:t>
            </a:r>
            <a:r>
              <a:rPr sz="3200" b="1" dirty="0">
                <a:solidFill>
                  <a:srgbClr val="FFFF00"/>
                </a:solidFill>
                <a:latin typeface="Comic Sans MS"/>
                <a:cs typeface="Comic Sans MS"/>
              </a:rPr>
              <a:t>vefat </a:t>
            </a:r>
            <a:r>
              <a:rPr sz="3200" b="1" spc="-5" dirty="0">
                <a:solidFill>
                  <a:srgbClr val="FFFF00"/>
                </a:solidFill>
                <a:latin typeface="Comic Sans MS"/>
                <a:cs typeface="Comic Sans MS"/>
              </a:rPr>
              <a:t>etmiştir.</a:t>
            </a:r>
            <a:endParaRPr sz="3200">
              <a:latin typeface="Comic Sans MS"/>
              <a:cs typeface="Comic Sans MS"/>
            </a:endParaRPr>
          </a:p>
          <a:p>
            <a:pPr marL="241300" marR="234315" algn="ctr">
              <a:lnSpc>
                <a:spcPct val="100000"/>
              </a:lnSpc>
              <a:tabLst>
                <a:tab pos="911225" algn="l"/>
              </a:tabLst>
            </a:pPr>
            <a:r>
              <a:rPr sz="3200" b="1" spc="-10" dirty="0">
                <a:solidFill>
                  <a:srgbClr val="FFFF00"/>
                </a:solidFill>
                <a:latin typeface="Comic Sans MS"/>
                <a:cs typeface="Comic Sans MS"/>
              </a:rPr>
              <a:t>53	</a:t>
            </a:r>
            <a:r>
              <a:rPr sz="3200" b="1" spc="-5" dirty="0">
                <a:solidFill>
                  <a:srgbClr val="FFFF00"/>
                </a:solidFill>
                <a:latin typeface="Comic Sans MS"/>
                <a:cs typeface="Comic Sans MS"/>
              </a:rPr>
              <a:t>yıllık </a:t>
            </a:r>
            <a:r>
              <a:rPr sz="3200" b="1" dirty="0">
                <a:solidFill>
                  <a:srgbClr val="FFFF00"/>
                </a:solidFill>
                <a:latin typeface="Comic Sans MS"/>
                <a:cs typeface="Comic Sans MS"/>
              </a:rPr>
              <a:t>yaşamında </a:t>
            </a:r>
            <a:r>
              <a:rPr sz="3200" b="1" spc="-10" dirty="0">
                <a:solidFill>
                  <a:srgbClr val="FFFF00"/>
                </a:solidFill>
                <a:latin typeface="Comic Sans MS"/>
                <a:cs typeface="Comic Sans MS"/>
              </a:rPr>
              <a:t>500’ü </a:t>
            </a:r>
            <a:r>
              <a:rPr sz="3200" b="1" spc="-5" dirty="0">
                <a:solidFill>
                  <a:srgbClr val="FFFF00"/>
                </a:solidFill>
                <a:latin typeface="Comic Sans MS"/>
                <a:cs typeface="Comic Sans MS"/>
              </a:rPr>
              <a:t>aşkın </a:t>
            </a:r>
            <a:r>
              <a:rPr sz="3200" b="1" spc="-10" dirty="0">
                <a:solidFill>
                  <a:srgbClr val="FFFF00"/>
                </a:solidFill>
                <a:latin typeface="Comic Sans MS"/>
                <a:cs typeface="Comic Sans MS"/>
              </a:rPr>
              <a:t>eser  </a:t>
            </a:r>
            <a:r>
              <a:rPr sz="3200" b="1" spc="-5" dirty="0">
                <a:solidFill>
                  <a:srgbClr val="FFFF00"/>
                </a:solidFill>
                <a:latin typeface="Comic Sans MS"/>
                <a:cs typeface="Comic Sans MS"/>
              </a:rPr>
              <a:t>yazmıştır.</a:t>
            </a:r>
            <a:endParaRPr sz="3200">
              <a:latin typeface="Comic Sans MS"/>
              <a:cs typeface="Comic Sans MS"/>
            </a:endParaRPr>
          </a:p>
          <a:p>
            <a:pPr marL="12700" marR="5080" algn="ctr">
              <a:lnSpc>
                <a:spcPct val="100000"/>
              </a:lnSpc>
            </a:pPr>
            <a:r>
              <a:rPr sz="3200" b="1" spc="-5" dirty="0">
                <a:solidFill>
                  <a:srgbClr val="FFFF00"/>
                </a:solidFill>
                <a:latin typeface="Comic Sans MS"/>
                <a:cs typeface="Comic Sans MS"/>
              </a:rPr>
              <a:t>Kimya-ı Saadet, İhya-ı Ulumiddin </a:t>
            </a:r>
            <a:r>
              <a:rPr sz="3200" b="1" spc="-10" dirty="0">
                <a:solidFill>
                  <a:srgbClr val="FFFF00"/>
                </a:solidFill>
                <a:latin typeface="Comic Sans MS"/>
                <a:cs typeface="Comic Sans MS"/>
              </a:rPr>
              <a:t>gibi  </a:t>
            </a:r>
            <a:r>
              <a:rPr sz="3200" b="1" spc="-5" dirty="0">
                <a:solidFill>
                  <a:srgbClr val="FFFF00"/>
                </a:solidFill>
                <a:latin typeface="Comic Sans MS"/>
                <a:cs typeface="Comic Sans MS"/>
              </a:rPr>
              <a:t>eserleri İslam literatürünün </a:t>
            </a:r>
            <a:r>
              <a:rPr sz="3200" b="1" spc="-10" dirty="0">
                <a:solidFill>
                  <a:srgbClr val="FFFF00"/>
                </a:solidFill>
                <a:latin typeface="Comic Sans MS"/>
                <a:cs typeface="Comic Sans MS"/>
              </a:rPr>
              <a:t>en </a:t>
            </a:r>
            <a:r>
              <a:rPr sz="3200" b="1" spc="-5" dirty="0">
                <a:solidFill>
                  <a:srgbClr val="FFFF00"/>
                </a:solidFill>
                <a:latin typeface="Comic Sans MS"/>
                <a:cs typeface="Comic Sans MS"/>
              </a:rPr>
              <a:t>temel  eserlerindendir. </a:t>
            </a:r>
            <a:r>
              <a:rPr sz="3200" b="1" spc="-10" dirty="0">
                <a:solidFill>
                  <a:srgbClr val="FFFF00"/>
                </a:solidFill>
                <a:latin typeface="Comic Sans MS"/>
                <a:cs typeface="Comic Sans MS"/>
              </a:rPr>
              <a:t>Lakabı </a:t>
            </a:r>
            <a:r>
              <a:rPr sz="3200" b="1" dirty="0">
                <a:solidFill>
                  <a:srgbClr val="FFFF00"/>
                </a:solidFill>
                <a:latin typeface="Comic Sans MS"/>
                <a:cs typeface="Comic Sans MS"/>
              </a:rPr>
              <a:t>Hüccet’l </a:t>
            </a:r>
            <a:r>
              <a:rPr sz="3200" b="1" spc="-5" dirty="0">
                <a:solidFill>
                  <a:srgbClr val="FFFF00"/>
                </a:solidFill>
                <a:latin typeface="Comic Sans MS"/>
                <a:cs typeface="Comic Sans MS"/>
              </a:rPr>
              <a:t>İslam  </a:t>
            </a:r>
            <a:r>
              <a:rPr sz="3200" b="1" dirty="0">
                <a:solidFill>
                  <a:srgbClr val="FFFF00"/>
                </a:solidFill>
                <a:latin typeface="Comic Sans MS"/>
                <a:cs typeface="Comic Sans MS"/>
              </a:rPr>
              <a:t>yani </a:t>
            </a:r>
            <a:r>
              <a:rPr sz="3200" b="1" spc="-5" dirty="0">
                <a:solidFill>
                  <a:srgbClr val="FFFF00"/>
                </a:solidFill>
                <a:latin typeface="Comic Sans MS"/>
                <a:cs typeface="Comic Sans MS"/>
              </a:rPr>
              <a:t>İslam’ın delillerini veren</a:t>
            </a:r>
            <a:r>
              <a:rPr sz="3200" b="1" spc="-10" dirty="0">
                <a:solidFill>
                  <a:srgbClr val="FFFF00"/>
                </a:solidFill>
                <a:latin typeface="Comic Sans MS"/>
                <a:cs typeface="Comic Sans MS"/>
              </a:rPr>
              <a:t> </a:t>
            </a:r>
            <a:r>
              <a:rPr sz="3200" b="1" spc="-5" dirty="0">
                <a:solidFill>
                  <a:srgbClr val="FFFF00"/>
                </a:solidFill>
                <a:latin typeface="Comic Sans MS"/>
                <a:cs typeface="Comic Sans MS"/>
              </a:rPr>
              <a:t>kişidir.</a:t>
            </a:r>
            <a:endParaRPr sz="3200">
              <a:latin typeface="Comic Sans MS"/>
              <a:cs typeface="Comic Sans MS"/>
            </a:endParaRPr>
          </a:p>
          <a:p>
            <a:pPr marL="204470" marR="99060" indent="-100965" algn="just">
              <a:lnSpc>
                <a:spcPct val="99700"/>
              </a:lnSpc>
              <a:spcBef>
                <a:spcPts val="10"/>
              </a:spcBef>
            </a:pPr>
            <a:r>
              <a:rPr sz="3200" b="1" spc="-10" dirty="0">
                <a:solidFill>
                  <a:srgbClr val="FFFF00"/>
                </a:solidFill>
                <a:latin typeface="Comic Sans MS"/>
                <a:cs typeface="Comic Sans MS"/>
              </a:rPr>
              <a:t>İmam Gazali </a:t>
            </a:r>
            <a:r>
              <a:rPr sz="3200" b="1" spc="-5" dirty="0">
                <a:solidFill>
                  <a:srgbClr val="FFFF00"/>
                </a:solidFill>
                <a:latin typeface="Comic Sans MS"/>
                <a:cs typeface="Comic Sans MS"/>
              </a:rPr>
              <a:t>eserlerinin büyük kısmını  sabah namazından sonra uyumayarak  tasarruf ettiği zamanlarda yazdığını</a:t>
            </a:r>
            <a:endParaRPr sz="3200">
              <a:latin typeface="Comic Sans MS"/>
              <a:cs typeface="Comic Sans MS"/>
            </a:endParaRPr>
          </a:p>
          <a:p>
            <a:pPr algn="ctr">
              <a:lnSpc>
                <a:spcPct val="100000"/>
              </a:lnSpc>
              <a:spcBef>
                <a:spcPts val="840"/>
              </a:spcBef>
            </a:pPr>
            <a:r>
              <a:rPr sz="3200" b="1" spc="-5" dirty="0">
                <a:solidFill>
                  <a:srgbClr val="FFFF00"/>
                </a:solidFill>
                <a:latin typeface="Comic Sans MS"/>
                <a:cs typeface="Comic Sans MS"/>
              </a:rPr>
              <a:t>söylemiştir.</a:t>
            </a:r>
            <a:endParaRPr sz="3200">
              <a:latin typeface="Comic Sans MS"/>
              <a:cs typeface="Comic Sans M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74191" y="347979"/>
            <a:ext cx="9144000" cy="685800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361947" y="481583"/>
            <a:ext cx="6780530" cy="1855470"/>
          </a:xfrm>
          <a:prstGeom prst="rect">
            <a:avLst/>
          </a:prstGeom>
        </p:spPr>
        <p:txBody>
          <a:bodyPr vert="horz" wrap="square" lIns="0" tIns="13335" rIns="0" bIns="0" rtlCol="0">
            <a:spAutoFit/>
          </a:bodyPr>
          <a:lstStyle/>
          <a:p>
            <a:pPr marL="180340">
              <a:lnSpc>
                <a:spcPct val="100000"/>
              </a:lnSpc>
              <a:spcBef>
                <a:spcPts val="105"/>
              </a:spcBef>
            </a:pPr>
            <a:r>
              <a:rPr dirty="0">
                <a:solidFill>
                  <a:srgbClr val="FF3300"/>
                </a:solidFill>
              </a:rPr>
              <a:t>2.Hedeflerinizi</a:t>
            </a:r>
            <a:r>
              <a:rPr spc="-30" dirty="0">
                <a:solidFill>
                  <a:srgbClr val="FF3300"/>
                </a:solidFill>
              </a:rPr>
              <a:t> </a:t>
            </a:r>
            <a:r>
              <a:rPr spc="-5" dirty="0">
                <a:solidFill>
                  <a:srgbClr val="FF3300"/>
                </a:solidFill>
              </a:rPr>
              <a:t>belirleyin?</a:t>
            </a:r>
          </a:p>
          <a:p>
            <a:pPr marL="1615440" marR="5080" indent="-1603375">
              <a:lnSpc>
                <a:spcPct val="100000"/>
              </a:lnSpc>
            </a:pPr>
            <a:r>
              <a:rPr spc="-5" dirty="0">
                <a:solidFill>
                  <a:srgbClr val="00FFFF"/>
                </a:solidFill>
              </a:rPr>
              <a:t>Hedefini </a:t>
            </a:r>
            <a:r>
              <a:rPr dirty="0">
                <a:solidFill>
                  <a:srgbClr val="00FFFF"/>
                </a:solidFill>
              </a:rPr>
              <a:t>bilmeyen ok hiçbir  </a:t>
            </a:r>
            <a:r>
              <a:rPr spc="-5" dirty="0">
                <a:solidFill>
                  <a:srgbClr val="00FFFF"/>
                </a:solidFill>
              </a:rPr>
              <a:t>yere </a:t>
            </a:r>
            <a:r>
              <a:rPr dirty="0">
                <a:solidFill>
                  <a:srgbClr val="00FFFF"/>
                </a:solidFill>
              </a:rPr>
              <a:t>varamaz.</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74191" y="347979"/>
            <a:ext cx="9144000" cy="685800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602739" y="862583"/>
            <a:ext cx="7656830" cy="1367790"/>
          </a:xfrm>
          <a:prstGeom prst="rect">
            <a:avLst/>
          </a:prstGeom>
        </p:spPr>
        <p:txBody>
          <a:bodyPr vert="horz" wrap="square" lIns="0" tIns="13335" rIns="0" bIns="0" rtlCol="0">
            <a:spAutoFit/>
          </a:bodyPr>
          <a:lstStyle/>
          <a:p>
            <a:pPr marL="12700">
              <a:lnSpc>
                <a:spcPct val="100000"/>
              </a:lnSpc>
              <a:spcBef>
                <a:spcPts val="105"/>
              </a:spcBef>
              <a:tabLst>
                <a:tab pos="3968115" algn="l"/>
              </a:tabLst>
            </a:pPr>
            <a:r>
              <a:rPr sz="8800" spc="-10" dirty="0">
                <a:solidFill>
                  <a:srgbClr val="FFFF66"/>
                </a:solidFill>
              </a:rPr>
              <a:t>Z</a:t>
            </a:r>
            <a:r>
              <a:rPr sz="8800" spc="5" dirty="0">
                <a:solidFill>
                  <a:srgbClr val="FFFF66"/>
                </a:solidFill>
              </a:rPr>
              <a:t>am</a:t>
            </a:r>
            <a:r>
              <a:rPr sz="8800" spc="-10" dirty="0">
                <a:solidFill>
                  <a:srgbClr val="FFFF66"/>
                </a:solidFill>
              </a:rPr>
              <a:t>a</a:t>
            </a:r>
            <a:r>
              <a:rPr sz="8800" dirty="0">
                <a:solidFill>
                  <a:srgbClr val="FFFF66"/>
                </a:solidFill>
              </a:rPr>
              <a:t>n	</a:t>
            </a:r>
            <a:r>
              <a:rPr sz="8800" spc="-5" dirty="0">
                <a:solidFill>
                  <a:srgbClr val="FFFF66"/>
                </a:solidFill>
              </a:rPr>
              <a:t>N</a:t>
            </a:r>
            <a:r>
              <a:rPr sz="8800" dirty="0">
                <a:solidFill>
                  <a:srgbClr val="FFFF66"/>
                </a:solidFill>
              </a:rPr>
              <a:t>e</a:t>
            </a:r>
            <a:r>
              <a:rPr sz="8800" spc="10" dirty="0">
                <a:solidFill>
                  <a:srgbClr val="FFFF66"/>
                </a:solidFill>
              </a:rPr>
              <a:t>d</a:t>
            </a:r>
            <a:r>
              <a:rPr sz="8800" spc="-5" dirty="0">
                <a:solidFill>
                  <a:srgbClr val="FFFF66"/>
                </a:solidFill>
              </a:rPr>
              <a:t>ir?</a:t>
            </a:r>
            <a:endParaRPr sz="88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74191" y="347979"/>
            <a:ext cx="9144000" cy="685800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703323" y="902207"/>
            <a:ext cx="7222490" cy="629018"/>
          </a:xfrm>
          <a:prstGeom prst="rect">
            <a:avLst/>
          </a:prstGeom>
        </p:spPr>
        <p:txBody>
          <a:bodyPr vert="horz" wrap="square" lIns="0" tIns="13335" rIns="0" bIns="0" rtlCol="0">
            <a:spAutoFit/>
          </a:bodyPr>
          <a:lstStyle/>
          <a:p>
            <a:pPr marL="2540" algn="ctr">
              <a:lnSpc>
                <a:spcPct val="100000"/>
              </a:lnSpc>
              <a:spcBef>
                <a:spcPts val="105"/>
              </a:spcBef>
            </a:pPr>
            <a:r>
              <a:rPr dirty="0" err="1">
                <a:solidFill>
                  <a:srgbClr val="00FFFF"/>
                </a:solidFill>
              </a:rPr>
              <a:t>Hedefleriniz</a:t>
            </a:r>
            <a:r>
              <a:rPr dirty="0" smtClean="0">
                <a:solidFill>
                  <a:srgbClr val="00FFFF"/>
                </a:solidFill>
              </a:rPr>
              <a:t>,</a:t>
            </a:r>
            <a:endParaRPr dirty="0">
              <a:solidFill>
                <a:srgbClr val="00FFFF"/>
              </a:solidFill>
            </a:endParaRPr>
          </a:p>
        </p:txBody>
      </p:sp>
      <p:sp>
        <p:nvSpPr>
          <p:cNvPr id="4" name="object 4"/>
          <p:cNvSpPr txBox="1"/>
          <p:nvPr/>
        </p:nvSpPr>
        <p:spPr>
          <a:xfrm>
            <a:off x="3365500" y="2254250"/>
            <a:ext cx="3467100" cy="2459990"/>
          </a:xfrm>
          <a:prstGeom prst="rect">
            <a:avLst/>
          </a:prstGeom>
        </p:spPr>
        <p:txBody>
          <a:bodyPr vert="horz" wrap="square" lIns="0" tIns="12700" rIns="0" bIns="0" rtlCol="0">
            <a:spAutoFit/>
          </a:bodyPr>
          <a:lstStyle/>
          <a:p>
            <a:pPr marL="500380" marR="492125" algn="ctr">
              <a:lnSpc>
                <a:spcPct val="99700"/>
              </a:lnSpc>
              <a:spcBef>
                <a:spcPts val="100"/>
              </a:spcBef>
            </a:pPr>
            <a:r>
              <a:rPr sz="3200" b="1" spc="-15" dirty="0">
                <a:solidFill>
                  <a:srgbClr val="FFFF00"/>
                </a:solidFill>
                <a:latin typeface="Comic Sans MS"/>
                <a:cs typeface="Comic Sans MS"/>
              </a:rPr>
              <a:t>Sı</a:t>
            </a:r>
            <a:r>
              <a:rPr sz="3200" b="1" spc="25" dirty="0">
                <a:solidFill>
                  <a:srgbClr val="FFFF00"/>
                </a:solidFill>
                <a:latin typeface="Comic Sans MS"/>
                <a:cs typeface="Comic Sans MS"/>
              </a:rPr>
              <a:t>n</a:t>
            </a:r>
            <a:r>
              <a:rPr sz="3200" b="1" spc="-15" dirty="0">
                <a:solidFill>
                  <a:srgbClr val="FFFF00"/>
                </a:solidFill>
                <a:latin typeface="Comic Sans MS"/>
                <a:cs typeface="Comic Sans MS"/>
              </a:rPr>
              <a:t>ı</a:t>
            </a:r>
            <a:r>
              <a:rPr sz="3200" b="1" spc="-5" dirty="0">
                <a:solidFill>
                  <a:srgbClr val="FFFF00"/>
                </a:solidFill>
                <a:latin typeface="Comic Sans MS"/>
                <a:cs typeface="Comic Sans MS"/>
              </a:rPr>
              <a:t>r</a:t>
            </a:r>
            <a:r>
              <a:rPr sz="3200" b="1" spc="-15" dirty="0">
                <a:solidFill>
                  <a:srgbClr val="FFFF00"/>
                </a:solidFill>
                <a:latin typeface="Comic Sans MS"/>
                <a:cs typeface="Comic Sans MS"/>
              </a:rPr>
              <a:t>l</a:t>
            </a:r>
            <a:r>
              <a:rPr sz="3200" b="1" spc="-5" dirty="0">
                <a:solidFill>
                  <a:srgbClr val="FFFF00"/>
                </a:solidFill>
                <a:latin typeface="Comic Sans MS"/>
                <a:cs typeface="Comic Sans MS"/>
              </a:rPr>
              <a:t>a</a:t>
            </a:r>
            <a:r>
              <a:rPr sz="3200" b="1" spc="5" dirty="0">
                <a:solidFill>
                  <a:srgbClr val="FFFF00"/>
                </a:solidFill>
                <a:latin typeface="Comic Sans MS"/>
                <a:cs typeface="Comic Sans MS"/>
              </a:rPr>
              <a:t>n</a:t>
            </a:r>
            <a:r>
              <a:rPr sz="3200" b="1" spc="-5" dirty="0">
                <a:solidFill>
                  <a:srgbClr val="FFFF00"/>
                </a:solidFill>
                <a:latin typeface="Comic Sans MS"/>
                <a:cs typeface="Comic Sans MS"/>
              </a:rPr>
              <a:t>ab</a:t>
            </a:r>
            <a:r>
              <a:rPr sz="3200" b="1" spc="10" dirty="0">
                <a:solidFill>
                  <a:srgbClr val="FFFF00"/>
                </a:solidFill>
                <a:latin typeface="Comic Sans MS"/>
                <a:cs typeface="Comic Sans MS"/>
              </a:rPr>
              <a:t>i</a:t>
            </a:r>
            <a:r>
              <a:rPr sz="3200" b="1" spc="-15" dirty="0">
                <a:solidFill>
                  <a:srgbClr val="FFFF00"/>
                </a:solidFill>
                <a:latin typeface="Comic Sans MS"/>
                <a:cs typeface="Comic Sans MS"/>
              </a:rPr>
              <a:t>l</a:t>
            </a:r>
            <a:r>
              <a:rPr sz="3200" b="1" spc="-10" dirty="0">
                <a:solidFill>
                  <a:srgbClr val="FFFF00"/>
                </a:solidFill>
                <a:latin typeface="Comic Sans MS"/>
                <a:cs typeface="Comic Sans MS"/>
              </a:rPr>
              <a:t>i</a:t>
            </a:r>
            <a:r>
              <a:rPr sz="3200" b="1" spc="-5" dirty="0">
                <a:solidFill>
                  <a:srgbClr val="FFFF00"/>
                </a:solidFill>
                <a:latin typeface="Comic Sans MS"/>
                <a:cs typeface="Comic Sans MS"/>
              </a:rPr>
              <a:t>r  </a:t>
            </a:r>
            <a:r>
              <a:rPr sz="3200" b="1" spc="-10" dirty="0">
                <a:solidFill>
                  <a:srgbClr val="FFFF00"/>
                </a:solidFill>
                <a:latin typeface="Comic Sans MS"/>
                <a:cs typeface="Comic Sans MS"/>
              </a:rPr>
              <a:t>Ölçülebilir  </a:t>
            </a:r>
            <a:r>
              <a:rPr sz="3200" b="1" spc="-5" dirty="0">
                <a:solidFill>
                  <a:srgbClr val="FFFF00"/>
                </a:solidFill>
                <a:latin typeface="Comic Sans MS"/>
                <a:cs typeface="Comic Sans MS"/>
              </a:rPr>
              <a:t>Ulaşılabilir</a:t>
            </a:r>
            <a:endParaRPr sz="3200" dirty="0">
              <a:latin typeface="Comic Sans MS"/>
              <a:cs typeface="Comic Sans MS"/>
            </a:endParaRPr>
          </a:p>
          <a:p>
            <a:pPr marL="12065" marR="5080" algn="ctr">
              <a:lnSpc>
                <a:spcPct val="100000"/>
              </a:lnSpc>
            </a:pPr>
            <a:r>
              <a:rPr sz="3200" b="1" spc="-10" dirty="0">
                <a:solidFill>
                  <a:srgbClr val="FFFF00"/>
                </a:solidFill>
                <a:latin typeface="Comic Sans MS"/>
                <a:cs typeface="Comic Sans MS"/>
              </a:rPr>
              <a:t>Bir </a:t>
            </a:r>
            <a:r>
              <a:rPr sz="3200" b="1" spc="-5" dirty="0">
                <a:solidFill>
                  <a:srgbClr val="FFFF00"/>
                </a:solidFill>
                <a:latin typeface="Comic Sans MS"/>
                <a:cs typeface="Comic Sans MS"/>
              </a:rPr>
              <a:t>amaca</a:t>
            </a:r>
            <a:r>
              <a:rPr sz="3200" b="1" spc="-50" dirty="0">
                <a:solidFill>
                  <a:srgbClr val="FFFF00"/>
                </a:solidFill>
                <a:latin typeface="Comic Sans MS"/>
                <a:cs typeface="Comic Sans MS"/>
              </a:rPr>
              <a:t> </a:t>
            </a:r>
            <a:r>
              <a:rPr sz="3200" b="1" spc="-5" dirty="0">
                <a:solidFill>
                  <a:srgbClr val="FFFF00"/>
                </a:solidFill>
                <a:latin typeface="Comic Sans MS"/>
                <a:cs typeface="Comic Sans MS"/>
              </a:rPr>
              <a:t>yönelik  Zamanla</a:t>
            </a:r>
            <a:r>
              <a:rPr sz="3200" b="1" spc="-25" dirty="0">
                <a:solidFill>
                  <a:srgbClr val="FFFF00"/>
                </a:solidFill>
                <a:latin typeface="Comic Sans MS"/>
                <a:cs typeface="Comic Sans MS"/>
              </a:rPr>
              <a:t> </a:t>
            </a:r>
            <a:r>
              <a:rPr sz="3200" b="1" spc="-5" dirty="0">
                <a:solidFill>
                  <a:srgbClr val="FFFF00"/>
                </a:solidFill>
                <a:latin typeface="Comic Sans MS"/>
                <a:cs typeface="Comic Sans MS"/>
              </a:rPr>
              <a:t>sınırlı</a:t>
            </a:r>
            <a:endParaRPr sz="3200" dirty="0">
              <a:latin typeface="Comic Sans MS"/>
              <a:cs typeface="Comic Sans M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74191" y="347979"/>
            <a:ext cx="9144000" cy="685800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2020316" y="804672"/>
            <a:ext cx="6224270" cy="636270"/>
          </a:xfrm>
          <a:prstGeom prst="rect">
            <a:avLst/>
          </a:prstGeom>
        </p:spPr>
        <p:txBody>
          <a:bodyPr vert="horz" wrap="square" lIns="0" tIns="13335" rIns="0" bIns="0" rtlCol="0">
            <a:spAutoFit/>
          </a:bodyPr>
          <a:lstStyle/>
          <a:p>
            <a:pPr marL="12700">
              <a:lnSpc>
                <a:spcPct val="100000"/>
              </a:lnSpc>
              <a:spcBef>
                <a:spcPts val="105"/>
              </a:spcBef>
            </a:pPr>
            <a:r>
              <a:rPr dirty="0">
                <a:solidFill>
                  <a:srgbClr val="FF3300"/>
                </a:solidFill>
              </a:rPr>
              <a:t>3.Zaman </a:t>
            </a:r>
            <a:r>
              <a:rPr spc="-5" dirty="0">
                <a:solidFill>
                  <a:srgbClr val="FF3300"/>
                </a:solidFill>
              </a:rPr>
              <a:t>Kaydınızı</a:t>
            </a:r>
            <a:r>
              <a:rPr spc="-55" dirty="0">
                <a:solidFill>
                  <a:srgbClr val="FF3300"/>
                </a:solidFill>
              </a:rPr>
              <a:t> </a:t>
            </a:r>
            <a:r>
              <a:rPr spc="-5" dirty="0">
                <a:solidFill>
                  <a:srgbClr val="FF3300"/>
                </a:solidFill>
              </a:rPr>
              <a:t>Tutun!</a:t>
            </a:r>
          </a:p>
        </p:txBody>
      </p:sp>
      <p:sp>
        <p:nvSpPr>
          <p:cNvPr id="4" name="object 4"/>
          <p:cNvSpPr txBox="1">
            <a:spLocks noGrp="1"/>
          </p:cNvSpPr>
          <p:nvPr>
            <p:ph type="body" idx="1"/>
          </p:nvPr>
        </p:nvSpPr>
        <p:spPr>
          <a:prstGeom prst="rect">
            <a:avLst/>
          </a:prstGeom>
        </p:spPr>
        <p:txBody>
          <a:bodyPr vert="horz" wrap="square" lIns="0" tIns="11430" rIns="0" bIns="0" rtlCol="0">
            <a:spAutoFit/>
          </a:bodyPr>
          <a:lstStyle/>
          <a:p>
            <a:pPr marL="12700" marR="5080">
              <a:lnSpc>
                <a:spcPct val="100000"/>
              </a:lnSpc>
              <a:spcBef>
                <a:spcPts val="90"/>
              </a:spcBef>
              <a:tabLst>
                <a:tab pos="682625" algn="l"/>
                <a:tab pos="1905635" algn="l"/>
                <a:tab pos="2563495" algn="l"/>
                <a:tab pos="2987040" algn="l"/>
                <a:tab pos="5868035" algn="l"/>
              </a:tabLst>
            </a:pPr>
            <a:r>
              <a:rPr sz="3200" spc="-20" dirty="0">
                <a:solidFill>
                  <a:srgbClr val="FFFF00"/>
                </a:solidFill>
              </a:rPr>
              <a:t>Y</a:t>
            </a:r>
            <a:r>
              <a:rPr sz="3200" spc="-5" dirty="0">
                <a:solidFill>
                  <a:srgbClr val="FFFF00"/>
                </a:solidFill>
              </a:rPr>
              <a:t>a</a:t>
            </a:r>
            <a:r>
              <a:rPr sz="3200" spc="15" dirty="0">
                <a:solidFill>
                  <a:srgbClr val="FFFF00"/>
                </a:solidFill>
              </a:rPr>
              <a:t>p</a:t>
            </a:r>
            <a:r>
              <a:rPr sz="3200" spc="-15" dirty="0">
                <a:solidFill>
                  <a:srgbClr val="FFFF00"/>
                </a:solidFill>
              </a:rPr>
              <a:t>ıl</a:t>
            </a:r>
            <a:r>
              <a:rPr sz="3200" spc="-5" dirty="0">
                <a:solidFill>
                  <a:srgbClr val="FFFF00"/>
                </a:solidFill>
              </a:rPr>
              <a:t>an</a:t>
            </a:r>
            <a:r>
              <a:rPr sz="3200" dirty="0">
                <a:solidFill>
                  <a:srgbClr val="FFFF00"/>
                </a:solidFill>
              </a:rPr>
              <a:t>	</a:t>
            </a:r>
            <a:r>
              <a:rPr sz="3200" spc="-10" dirty="0">
                <a:solidFill>
                  <a:srgbClr val="FFFF00"/>
                </a:solidFill>
              </a:rPr>
              <a:t>bi</a:t>
            </a:r>
            <a:r>
              <a:rPr sz="3200" spc="-5" dirty="0">
                <a:solidFill>
                  <a:srgbClr val="FFFF00"/>
                </a:solidFill>
              </a:rPr>
              <a:t>r</a:t>
            </a:r>
            <a:r>
              <a:rPr sz="3200" dirty="0">
                <a:solidFill>
                  <a:srgbClr val="FFFF00"/>
                </a:solidFill>
              </a:rPr>
              <a:t>		</a:t>
            </a:r>
            <a:r>
              <a:rPr sz="3200" spc="-5" dirty="0">
                <a:solidFill>
                  <a:srgbClr val="FFFF00"/>
                </a:solidFill>
              </a:rPr>
              <a:t>ara</a:t>
            </a:r>
            <a:r>
              <a:rPr sz="3200" dirty="0">
                <a:solidFill>
                  <a:srgbClr val="FFFF00"/>
                </a:solidFill>
              </a:rPr>
              <a:t>şt</a:t>
            </a:r>
            <a:r>
              <a:rPr sz="3200" spc="-15" dirty="0">
                <a:solidFill>
                  <a:srgbClr val="FFFF00"/>
                </a:solidFill>
              </a:rPr>
              <a:t>ı</a:t>
            </a:r>
            <a:r>
              <a:rPr sz="3200" spc="-5" dirty="0">
                <a:solidFill>
                  <a:srgbClr val="FFFF00"/>
                </a:solidFill>
              </a:rPr>
              <a:t>r</a:t>
            </a:r>
            <a:r>
              <a:rPr sz="3200" spc="-20" dirty="0">
                <a:solidFill>
                  <a:srgbClr val="FFFF00"/>
                </a:solidFill>
              </a:rPr>
              <a:t>m</a:t>
            </a:r>
            <a:r>
              <a:rPr sz="3200" spc="-5" dirty="0">
                <a:solidFill>
                  <a:srgbClr val="FFFF00"/>
                </a:solidFill>
              </a:rPr>
              <a:t>ada</a:t>
            </a:r>
            <a:r>
              <a:rPr sz="3200" dirty="0">
                <a:solidFill>
                  <a:srgbClr val="FFFF00"/>
                </a:solidFill>
              </a:rPr>
              <a:t>	</a:t>
            </a:r>
            <a:r>
              <a:rPr sz="3200" spc="-5" dirty="0">
                <a:solidFill>
                  <a:srgbClr val="FFFF00"/>
                </a:solidFill>
              </a:rPr>
              <a:t>T</a:t>
            </a:r>
            <a:r>
              <a:rPr sz="3200" spc="-10" dirty="0">
                <a:solidFill>
                  <a:srgbClr val="FFFF00"/>
                </a:solidFill>
              </a:rPr>
              <a:t>ü</a:t>
            </a:r>
            <a:r>
              <a:rPr sz="3200" spc="-5" dirty="0">
                <a:solidFill>
                  <a:srgbClr val="FFFF00"/>
                </a:solidFill>
              </a:rPr>
              <a:t>rk</a:t>
            </a:r>
            <a:r>
              <a:rPr sz="3200" spc="-10" dirty="0">
                <a:solidFill>
                  <a:srgbClr val="FFFF00"/>
                </a:solidFill>
              </a:rPr>
              <a:t>i</a:t>
            </a:r>
            <a:r>
              <a:rPr sz="3200" spc="5" dirty="0">
                <a:solidFill>
                  <a:srgbClr val="FFFF00"/>
                </a:solidFill>
              </a:rPr>
              <a:t>y</a:t>
            </a:r>
            <a:r>
              <a:rPr sz="3200" spc="-15" dirty="0">
                <a:solidFill>
                  <a:srgbClr val="FFFF00"/>
                </a:solidFill>
              </a:rPr>
              <a:t>e</a:t>
            </a:r>
            <a:r>
              <a:rPr sz="3200" spc="-10" dirty="0">
                <a:solidFill>
                  <a:srgbClr val="FFFF00"/>
                </a:solidFill>
              </a:rPr>
              <a:t>’</a:t>
            </a:r>
            <a:r>
              <a:rPr sz="3200" spc="10" dirty="0">
                <a:solidFill>
                  <a:srgbClr val="FFFF00"/>
                </a:solidFill>
              </a:rPr>
              <a:t>d</a:t>
            </a:r>
            <a:r>
              <a:rPr sz="3200" spc="-5" dirty="0">
                <a:solidFill>
                  <a:srgbClr val="FFFF00"/>
                </a:solidFill>
              </a:rPr>
              <a:t>e  </a:t>
            </a:r>
            <a:r>
              <a:rPr sz="3200" spc="-10" dirty="0">
                <a:solidFill>
                  <a:srgbClr val="FFFF00"/>
                </a:solidFill>
              </a:rPr>
              <a:t>ortalama</a:t>
            </a:r>
            <a:r>
              <a:rPr sz="3200" spc="25" dirty="0">
                <a:solidFill>
                  <a:srgbClr val="FFFF00"/>
                </a:solidFill>
              </a:rPr>
              <a:t> </a:t>
            </a:r>
            <a:r>
              <a:rPr sz="3200" dirty="0">
                <a:solidFill>
                  <a:srgbClr val="FFFF00"/>
                </a:solidFill>
              </a:rPr>
              <a:t>70	</a:t>
            </a:r>
            <a:r>
              <a:rPr sz="3200" spc="-5" dirty="0">
                <a:solidFill>
                  <a:srgbClr val="FFFF00"/>
                </a:solidFill>
              </a:rPr>
              <a:t>yıl yaşayan </a:t>
            </a:r>
            <a:r>
              <a:rPr sz="3200" spc="-10" dirty="0">
                <a:solidFill>
                  <a:srgbClr val="FFFF00"/>
                </a:solidFill>
              </a:rPr>
              <a:t>biri </a:t>
            </a:r>
            <a:r>
              <a:rPr sz="3200" spc="-5" dirty="0">
                <a:solidFill>
                  <a:srgbClr val="FFFF00"/>
                </a:solidFill>
              </a:rPr>
              <a:t>zamanının:  </a:t>
            </a:r>
            <a:r>
              <a:rPr sz="3200" spc="-10" dirty="0">
                <a:solidFill>
                  <a:srgbClr val="FFFF00"/>
                </a:solidFill>
              </a:rPr>
              <a:t>23	</a:t>
            </a:r>
            <a:r>
              <a:rPr sz="3200" spc="-5" dirty="0">
                <a:solidFill>
                  <a:srgbClr val="FFFF00"/>
                </a:solidFill>
              </a:rPr>
              <a:t>yılını</a:t>
            </a:r>
            <a:r>
              <a:rPr sz="3200" spc="-10" dirty="0">
                <a:solidFill>
                  <a:srgbClr val="FFFF00"/>
                </a:solidFill>
              </a:rPr>
              <a:t> </a:t>
            </a:r>
            <a:r>
              <a:rPr sz="3200" spc="-5" dirty="0">
                <a:solidFill>
                  <a:srgbClr val="FFFF00"/>
                </a:solidFill>
              </a:rPr>
              <a:t>uykuda,</a:t>
            </a:r>
            <a:endParaRPr sz="3200"/>
          </a:p>
          <a:p>
            <a:pPr marL="12700" marR="2421255">
              <a:lnSpc>
                <a:spcPct val="100000"/>
              </a:lnSpc>
              <a:tabLst>
                <a:tab pos="436245" algn="l"/>
                <a:tab pos="682625" algn="l"/>
              </a:tabLst>
            </a:pPr>
            <a:r>
              <a:rPr sz="3200" spc="-10" dirty="0">
                <a:solidFill>
                  <a:srgbClr val="FFFF00"/>
                </a:solidFill>
              </a:rPr>
              <a:t>19	</a:t>
            </a:r>
            <a:r>
              <a:rPr sz="3200" spc="-5" dirty="0">
                <a:solidFill>
                  <a:srgbClr val="FFFF00"/>
                </a:solidFill>
              </a:rPr>
              <a:t>yılını çalışma yaşamında,  9	yılını</a:t>
            </a:r>
            <a:r>
              <a:rPr sz="3200" spc="-15" dirty="0">
                <a:solidFill>
                  <a:srgbClr val="FFFF00"/>
                </a:solidFill>
              </a:rPr>
              <a:t> </a:t>
            </a:r>
            <a:r>
              <a:rPr sz="3200" spc="-5" dirty="0">
                <a:solidFill>
                  <a:srgbClr val="FFFF00"/>
                </a:solidFill>
              </a:rPr>
              <a:t>eğlencede,</a:t>
            </a:r>
            <a:endParaRPr sz="3200"/>
          </a:p>
          <a:p>
            <a:pPr marL="12700" marR="3834129">
              <a:lnSpc>
                <a:spcPct val="100000"/>
              </a:lnSpc>
              <a:tabLst>
                <a:tab pos="436245" algn="l"/>
              </a:tabLst>
            </a:pPr>
            <a:r>
              <a:rPr sz="3200" spc="-5" dirty="0">
                <a:solidFill>
                  <a:srgbClr val="FFFF00"/>
                </a:solidFill>
              </a:rPr>
              <a:t>6	yılını beslenme ile,  6	yılını </a:t>
            </a:r>
            <a:r>
              <a:rPr sz="3200" dirty="0">
                <a:solidFill>
                  <a:srgbClr val="FFFF00"/>
                </a:solidFill>
              </a:rPr>
              <a:t>ulaşım</a:t>
            </a:r>
            <a:r>
              <a:rPr sz="3200" spc="-35" dirty="0">
                <a:solidFill>
                  <a:srgbClr val="FFFF00"/>
                </a:solidFill>
              </a:rPr>
              <a:t> </a:t>
            </a:r>
            <a:r>
              <a:rPr sz="3200" spc="-5" dirty="0">
                <a:solidFill>
                  <a:srgbClr val="FFFF00"/>
                </a:solidFill>
              </a:rPr>
              <a:t>için,</a:t>
            </a:r>
            <a:endParaRPr sz="3200"/>
          </a:p>
          <a:p>
            <a:pPr marL="12700" marR="1743710">
              <a:lnSpc>
                <a:spcPts val="3820"/>
              </a:lnSpc>
              <a:spcBef>
                <a:spcPts val="145"/>
              </a:spcBef>
              <a:tabLst>
                <a:tab pos="436245" algn="l"/>
              </a:tabLst>
            </a:pPr>
            <a:r>
              <a:rPr sz="3200" spc="-5" dirty="0">
                <a:solidFill>
                  <a:srgbClr val="FFFF00"/>
                </a:solidFill>
              </a:rPr>
              <a:t>4	yılını hastalıklarla uğraşarak,  2	yılını</a:t>
            </a:r>
            <a:r>
              <a:rPr sz="3200" spc="-10" dirty="0">
                <a:solidFill>
                  <a:srgbClr val="FFFF00"/>
                </a:solidFill>
              </a:rPr>
              <a:t> </a:t>
            </a:r>
            <a:r>
              <a:rPr sz="3200" spc="-5" dirty="0">
                <a:solidFill>
                  <a:srgbClr val="FFFF00"/>
                </a:solidFill>
              </a:rPr>
              <a:t>tuvalette,</a:t>
            </a:r>
            <a:endParaRPr sz="3200"/>
          </a:p>
          <a:p>
            <a:pPr marL="12700">
              <a:lnSpc>
                <a:spcPts val="3710"/>
              </a:lnSpc>
              <a:tabLst>
                <a:tab pos="436245" algn="l"/>
              </a:tabLst>
            </a:pPr>
            <a:r>
              <a:rPr sz="3200" spc="-5" dirty="0">
                <a:solidFill>
                  <a:srgbClr val="FFFF00"/>
                </a:solidFill>
              </a:rPr>
              <a:t>1	yılını </a:t>
            </a:r>
            <a:r>
              <a:rPr sz="3200" spc="-10" dirty="0">
                <a:solidFill>
                  <a:srgbClr val="FFFF00"/>
                </a:solidFill>
              </a:rPr>
              <a:t>ibadet </a:t>
            </a:r>
            <a:r>
              <a:rPr sz="3200" spc="-5" dirty="0">
                <a:solidFill>
                  <a:srgbClr val="FFFF00"/>
                </a:solidFill>
              </a:rPr>
              <a:t>ile</a:t>
            </a:r>
            <a:r>
              <a:rPr sz="3200" spc="15" dirty="0">
                <a:solidFill>
                  <a:srgbClr val="FFFF00"/>
                </a:solidFill>
              </a:rPr>
              <a:t> </a:t>
            </a:r>
            <a:r>
              <a:rPr sz="3200" spc="-5" dirty="0">
                <a:solidFill>
                  <a:srgbClr val="FFFF00"/>
                </a:solidFill>
              </a:rPr>
              <a:t>geçirmekteymiş.</a:t>
            </a:r>
            <a:endParaRPr sz="32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249172" y="445008"/>
            <a:ext cx="8053070" cy="1168400"/>
          </a:xfrm>
          <a:prstGeom prst="rect">
            <a:avLst/>
          </a:prstGeom>
        </p:spPr>
        <p:txBody>
          <a:bodyPr vert="horz" wrap="square" lIns="0" tIns="12065" rIns="0" bIns="0" rtlCol="0">
            <a:spAutoFit/>
          </a:bodyPr>
          <a:lstStyle/>
          <a:p>
            <a:pPr marL="12700" marR="5080" algn="just">
              <a:lnSpc>
                <a:spcPct val="100000"/>
              </a:lnSpc>
              <a:spcBef>
                <a:spcPts val="95"/>
              </a:spcBef>
            </a:pPr>
            <a:r>
              <a:rPr sz="2500" spc="-5" dirty="0">
                <a:solidFill>
                  <a:srgbClr val="FF9900"/>
                </a:solidFill>
                <a:latin typeface="Tahoma"/>
                <a:cs typeface="Tahoma"/>
              </a:rPr>
              <a:t>Gazeteci olan ve </a:t>
            </a:r>
            <a:r>
              <a:rPr sz="2500" dirty="0">
                <a:solidFill>
                  <a:srgbClr val="FF9900"/>
                </a:solidFill>
                <a:latin typeface="Tahoma"/>
                <a:cs typeface="Tahoma"/>
              </a:rPr>
              <a:t>her </a:t>
            </a:r>
            <a:r>
              <a:rPr sz="2500" spc="-5" dirty="0">
                <a:solidFill>
                  <a:srgbClr val="FF9900"/>
                </a:solidFill>
                <a:latin typeface="Tahoma"/>
                <a:cs typeface="Tahoma"/>
              </a:rPr>
              <a:t>işine geç kalan </a:t>
            </a:r>
            <a:r>
              <a:rPr sz="2500" spc="-10" dirty="0">
                <a:solidFill>
                  <a:srgbClr val="FF9900"/>
                </a:solidFill>
                <a:latin typeface="Tahoma"/>
                <a:cs typeface="Tahoma"/>
              </a:rPr>
              <a:t>bir </a:t>
            </a:r>
            <a:r>
              <a:rPr sz="2500" dirty="0">
                <a:solidFill>
                  <a:srgbClr val="FF9900"/>
                </a:solidFill>
                <a:latin typeface="Tahoma"/>
                <a:cs typeface="Tahoma"/>
              </a:rPr>
              <a:t>kişinin bir gün  </a:t>
            </a:r>
            <a:r>
              <a:rPr sz="2500" spc="-5" dirty="0">
                <a:solidFill>
                  <a:srgbClr val="FF9900"/>
                </a:solidFill>
                <a:latin typeface="Tahoma"/>
                <a:cs typeface="Tahoma"/>
              </a:rPr>
              <a:t>boyunca yaptığı faaliyetler </a:t>
            </a:r>
            <a:r>
              <a:rPr sz="2500" dirty="0">
                <a:solidFill>
                  <a:srgbClr val="FF9900"/>
                </a:solidFill>
                <a:latin typeface="Tahoma"/>
                <a:cs typeface="Tahoma"/>
              </a:rPr>
              <a:t>için </a:t>
            </a:r>
            <a:r>
              <a:rPr sz="2500" spc="-10" dirty="0">
                <a:solidFill>
                  <a:srgbClr val="FF9900"/>
                </a:solidFill>
                <a:latin typeface="Tahoma"/>
                <a:cs typeface="Tahoma"/>
              </a:rPr>
              <a:t>harcadığı </a:t>
            </a:r>
            <a:r>
              <a:rPr sz="2500" dirty="0">
                <a:solidFill>
                  <a:srgbClr val="FF9900"/>
                </a:solidFill>
                <a:latin typeface="Tahoma"/>
                <a:cs typeface="Tahoma"/>
              </a:rPr>
              <a:t>zaman </a:t>
            </a:r>
            <a:r>
              <a:rPr sz="2500" spc="-5" dirty="0">
                <a:solidFill>
                  <a:srgbClr val="FF9900"/>
                </a:solidFill>
                <a:latin typeface="Tahoma"/>
                <a:cs typeface="Tahoma"/>
              </a:rPr>
              <a:t>aşağıdaki  gibidir.</a:t>
            </a:r>
            <a:endParaRPr sz="2500">
              <a:latin typeface="Tahoma"/>
              <a:cs typeface="Tahoma"/>
            </a:endParaRPr>
          </a:p>
        </p:txBody>
      </p:sp>
      <p:sp>
        <p:nvSpPr>
          <p:cNvPr id="3" name="object 3"/>
          <p:cNvSpPr txBox="1"/>
          <p:nvPr/>
        </p:nvSpPr>
        <p:spPr>
          <a:xfrm>
            <a:off x="1322324" y="1719072"/>
            <a:ext cx="5483225" cy="453390"/>
          </a:xfrm>
          <a:prstGeom prst="rect">
            <a:avLst/>
          </a:prstGeom>
        </p:spPr>
        <p:txBody>
          <a:bodyPr vert="horz" wrap="square" lIns="0" tIns="13335" rIns="0" bIns="0" rtlCol="0">
            <a:spAutoFit/>
          </a:bodyPr>
          <a:lstStyle/>
          <a:p>
            <a:pPr marL="12700">
              <a:lnSpc>
                <a:spcPct val="100000"/>
              </a:lnSpc>
              <a:spcBef>
                <a:spcPts val="105"/>
              </a:spcBef>
              <a:tabLst>
                <a:tab pos="4331335" algn="l"/>
              </a:tabLst>
            </a:pPr>
            <a:r>
              <a:rPr sz="2800" dirty="0">
                <a:solidFill>
                  <a:srgbClr val="FFFFFF"/>
                </a:solidFill>
                <a:latin typeface="Tahoma"/>
                <a:cs typeface="Tahoma"/>
              </a:rPr>
              <a:t>FAALİYET	</a:t>
            </a:r>
            <a:r>
              <a:rPr sz="2800" spc="-5" dirty="0">
                <a:solidFill>
                  <a:srgbClr val="FFFFFF"/>
                </a:solidFill>
                <a:latin typeface="Tahoma"/>
                <a:cs typeface="Tahoma"/>
              </a:rPr>
              <a:t>ZAMAN</a:t>
            </a:r>
            <a:endParaRPr sz="2800">
              <a:latin typeface="Tahoma"/>
              <a:cs typeface="Tahom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74191" y="347979"/>
            <a:ext cx="9144000" cy="685800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152907" rIns="0" bIns="0" rtlCol="0">
            <a:spAutoFit/>
          </a:bodyPr>
          <a:lstStyle/>
          <a:p>
            <a:pPr marL="650875" marR="5080" indent="-600710">
              <a:lnSpc>
                <a:spcPct val="100000"/>
              </a:lnSpc>
              <a:spcBef>
                <a:spcPts val="100"/>
              </a:spcBef>
            </a:pPr>
            <a:r>
              <a:rPr sz="2400" spc="-5" dirty="0">
                <a:solidFill>
                  <a:srgbClr val="FF3300"/>
                </a:solidFill>
              </a:rPr>
              <a:t>Norveç’te yapılan bir araştırmada bir </a:t>
            </a:r>
            <a:r>
              <a:rPr sz="2400" spc="-10" dirty="0">
                <a:solidFill>
                  <a:srgbClr val="FF3300"/>
                </a:solidFill>
              </a:rPr>
              <a:t>orta </a:t>
            </a:r>
            <a:r>
              <a:rPr sz="2400" dirty="0">
                <a:solidFill>
                  <a:srgbClr val="FF3300"/>
                </a:solidFill>
              </a:rPr>
              <a:t>düzey  </a:t>
            </a:r>
            <a:r>
              <a:rPr sz="2400" spc="-5" dirty="0">
                <a:solidFill>
                  <a:srgbClr val="FF3300"/>
                </a:solidFill>
              </a:rPr>
              <a:t>yöneticinin </a:t>
            </a:r>
            <a:r>
              <a:rPr sz="2400" dirty="0">
                <a:solidFill>
                  <a:srgbClr val="FF3300"/>
                </a:solidFill>
              </a:rPr>
              <a:t>zaman </a:t>
            </a:r>
            <a:r>
              <a:rPr sz="2400" spc="-5" dirty="0">
                <a:solidFill>
                  <a:srgbClr val="FF3300"/>
                </a:solidFill>
              </a:rPr>
              <a:t>envanteri</a:t>
            </a:r>
            <a:r>
              <a:rPr sz="2400" spc="-30" dirty="0">
                <a:solidFill>
                  <a:srgbClr val="FF3300"/>
                </a:solidFill>
              </a:rPr>
              <a:t> </a:t>
            </a:r>
            <a:r>
              <a:rPr sz="2400" spc="-5" dirty="0">
                <a:solidFill>
                  <a:srgbClr val="FF3300"/>
                </a:solidFill>
              </a:rPr>
              <a:t>çıkarılmıştır.</a:t>
            </a:r>
            <a:endParaRPr sz="2400"/>
          </a:p>
        </p:txBody>
      </p:sp>
      <p:sp>
        <p:nvSpPr>
          <p:cNvPr id="4" name="object 4"/>
          <p:cNvSpPr txBox="1"/>
          <p:nvPr/>
        </p:nvSpPr>
        <p:spPr>
          <a:xfrm>
            <a:off x="3132835" y="1581911"/>
            <a:ext cx="4427855" cy="391160"/>
          </a:xfrm>
          <a:prstGeom prst="rect">
            <a:avLst/>
          </a:prstGeom>
        </p:spPr>
        <p:txBody>
          <a:bodyPr vert="horz" wrap="square" lIns="0" tIns="12700" rIns="0" bIns="0" rtlCol="0">
            <a:spAutoFit/>
          </a:bodyPr>
          <a:lstStyle/>
          <a:p>
            <a:pPr marL="12700">
              <a:lnSpc>
                <a:spcPct val="100000"/>
              </a:lnSpc>
              <a:spcBef>
                <a:spcPts val="100"/>
              </a:spcBef>
            </a:pPr>
            <a:r>
              <a:rPr sz="2400" b="1" spc="-5" dirty="0">
                <a:solidFill>
                  <a:srgbClr val="FF3300"/>
                </a:solidFill>
                <a:latin typeface="Comic Sans MS"/>
                <a:cs typeface="Comic Sans MS"/>
              </a:rPr>
              <a:t>Bu envanter </a:t>
            </a:r>
            <a:r>
              <a:rPr sz="2400" b="1" dirty="0">
                <a:solidFill>
                  <a:srgbClr val="FF3300"/>
                </a:solidFill>
                <a:latin typeface="Comic Sans MS"/>
                <a:cs typeface="Comic Sans MS"/>
              </a:rPr>
              <a:t>aşağıdaki</a:t>
            </a:r>
            <a:r>
              <a:rPr sz="2400" b="1" spc="-100" dirty="0">
                <a:solidFill>
                  <a:srgbClr val="FF3300"/>
                </a:solidFill>
                <a:latin typeface="Comic Sans MS"/>
                <a:cs typeface="Comic Sans MS"/>
              </a:rPr>
              <a:t> </a:t>
            </a:r>
            <a:r>
              <a:rPr sz="2400" b="1" spc="-5" dirty="0">
                <a:solidFill>
                  <a:srgbClr val="FF3300"/>
                </a:solidFill>
                <a:latin typeface="Comic Sans MS"/>
                <a:cs typeface="Comic Sans MS"/>
              </a:rPr>
              <a:t>gibidir.</a:t>
            </a:r>
            <a:endParaRPr sz="2400">
              <a:latin typeface="Comic Sans MS"/>
              <a:cs typeface="Comic Sans MS"/>
            </a:endParaRPr>
          </a:p>
        </p:txBody>
      </p:sp>
      <p:graphicFrame>
        <p:nvGraphicFramePr>
          <p:cNvPr id="5" name="object 5"/>
          <p:cNvGraphicFramePr>
            <a:graphicFrameLocks noGrp="1"/>
          </p:cNvGraphicFramePr>
          <p:nvPr/>
        </p:nvGraphicFramePr>
        <p:xfrm>
          <a:off x="1225296" y="2246883"/>
          <a:ext cx="8229599" cy="4114798"/>
        </p:xfrm>
        <a:graphic>
          <a:graphicData uri="http://schemas.openxmlformats.org/drawingml/2006/table">
            <a:tbl>
              <a:tblPr firstRow="1" bandRow="1">
                <a:tableStyleId>{2D5ABB26-0587-4C30-8999-92F81FD0307C}</a:tableStyleId>
              </a:tblPr>
              <a:tblGrid>
                <a:gridCol w="3733800"/>
                <a:gridCol w="1935479"/>
                <a:gridCol w="2560320"/>
              </a:tblGrid>
              <a:tr h="1024128">
                <a:tc>
                  <a:txBody>
                    <a:bodyPr/>
                    <a:lstStyle/>
                    <a:p>
                      <a:pPr marL="91440">
                        <a:lnSpc>
                          <a:spcPct val="100000"/>
                        </a:lnSpc>
                        <a:spcBef>
                          <a:spcPts val="254"/>
                        </a:spcBef>
                      </a:pPr>
                      <a:r>
                        <a:rPr sz="2000" b="1" spc="-5" dirty="0">
                          <a:solidFill>
                            <a:srgbClr val="FFFF00"/>
                          </a:solidFill>
                          <a:latin typeface="Comic Sans MS"/>
                          <a:cs typeface="Comic Sans MS"/>
                        </a:rPr>
                        <a:t>Faaliyet</a:t>
                      </a:r>
                      <a:endParaRPr sz="2000">
                        <a:latin typeface="Comic Sans MS"/>
                        <a:cs typeface="Comic Sans MS"/>
                      </a:endParaRPr>
                    </a:p>
                  </a:txBody>
                  <a:tcPr marL="0" marR="0" marT="3238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07340" marR="247015" indent="-55244">
                        <a:lnSpc>
                          <a:spcPct val="100000"/>
                        </a:lnSpc>
                        <a:spcBef>
                          <a:spcPts val="254"/>
                        </a:spcBef>
                      </a:pPr>
                      <a:r>
                        <a:rPr sz="2000" b="1" spc="-10" dirty="0">
                          <a:solidFill>
                            <a:srgbClr val="FFFF00"/>
                          </a:solidFill>
                          <a:latin typeface="Comic Sans MS"/>
                          <a:cs typeface="Comic Sans MS"/>
                        </a:rPr>
                        <a:t>Ge</a:t>
                      </a:r>
                      <a:r>
                        <a:rPr sz="2000" b="1" dirty="0">
                          <a:solidFill>
                            <a:srgbClr val="FFFF00"/>
                          </a:solidFill>
                          <a:latin typeface="Comic Sans MS"/>
                          <a:cs typeface="Comic Sans MS"/>
                        </a:rPr>
                        <a:t>r</a:t>
                      </a:r>
                      <a:r>
                        <a:rPr sz="2000" b="1" spc="5" dirty="0">
                          <a:solidFill>
                            <a:srgbClr val="FFFF00"/>
                          </a:solidFill>
                          <a:latin typeface="Comic Sans MS"/>
                          <a:cs typeface="Comic Sans MS"/>
                        </a:rPr>
                        <a:t>ç</a:t>
                      </a:r>
                      <a:r>
                        <a:rPr sz="2000" b="1" spc="-10" dirty="0">
                          <a:solidFill>
                            <a:srgbClr val="FFFF00"/>
                          </a:solidFill>
                          <a:latin typeface="Comic Sans MS"/>
                          <a:cs typeface="Comic Sans MS"/>
                        </a:rPr>
                        <a:t>e</a:t>
                      </a:r>
                      <a:r>
                        <a:rPr sz="2000" b="1" dirty="0">
                          <a:solidFill>
                            <a:srgbClr val="FFFF00"/>
                          </a:solidFill>
                          <a:latin typeface="Comic Sans MS"/>
                          <a:cs typeface="Comic Sans MS"/>
                        </a:rPr>
                        <a:t>k</a:t>
                      </a:r>
                      <a:r>
                        <a:rPr sz="2000" b="1" spc="5" dirty="0">
                          <a:solidFill>
                            <a:srgbClr val="FFFF00"/>
                          </a:solidFill>
                          <a:latin typeface="Comic Sans MS"/>
                          <a:cs typeface="Comic Sans MS"/>
                        </a:rPr>
                        <a:t>l</a:t>
                      </a:r>
                      <a:r>
                        <a:rPr sz="2000" b="1" spc="10" dirty="0">
                          <a:solidFill>
                            <a:srgbClr val="FFFF00"/>
                          </a:solidFill>
                          <a:latin typeface="Comic Sans MS"/>
                          <a:cs typeface="Comic Sans MS"/>
                        </a:rPr>
                        <a:t>e</a:t>
                      </a:r>
                      <a:r>
                        <a:rPr sz="2000" b="1" spc="-10" dirty="0">
                          <a:solidFill>
                            <a:srgbClr val="FFFF00"/>
                          </a:solidFill>
                          <a:latin typeface="Times New Roman"/>
                          <a:cs typeface="Times New Roman"/>
                        </a:rPr>
                        <a:t>ş</a:t>
                      </a:r>
                      <a:r>
                        <a:rPr sz="2000" b="1" spc="10" dirty="0">
                          <a:solidFill>
                            <a:srgbClr val="FFFF00"/>
                          </a:solidFill>
                          <a:latin typeface="Comic Sans MS"/>
                          <a:cs typeface="Comic Sans MS"/>
                        </a:rPr>
                        <a:t>e</a:t>
                      </a:r>
                      <a:r>
                        <a:rPr sz="2000" b="1" dirty="0">
                          <a:solidFill>
                            <a:srgbClr val="FFFF00"/>
                          </a:solidFill>
                          <a:latin typeface="Comic Sans MS"/>
                          <a:cs typeface="Comic Sans MS"/>
                        </a:rPr>
                        <a:t>n  </a:t>
                      </a:r>
                      <a:r>
                        <a:rPr sz="2000" b="1" spc="-10" dirty="0">
                          <a:solidFill>
                            <a:srgbClr val="FFFF00"/>
                          </a:solidFill>
                          <a:latin typeface="Comic Sans MS"/>
                          <a:cs typeface="Comic Sans MS"/>
                        </a:rPr>
                        <a:t>(%</a:t>
                      </a:r>
                      <a:r>
                        <a:rPr sz="2000" b="1" spc="-40" dirty="0">
                          <a:solidFill>
                            <a:srgbClr val="FFFF00"/>
                          </a:solidFill>
                          <a:latin typeface="Comic Sans MS"/>
                          <a:cs typeface="Comic Sans MS"/>
                        </a:rPr>
                        <a:t> </a:t>
                      </a:r>
                      <a:r>
                        <a:rPr sz="2000" b="1" spc="-5" dirty="0">
                          <a:solidFill>
                            <a:srgbClr val="FFFF00"/>
                          </a:solidFill>
                          <a:latin typeface="Comic Sans MS"/>
                          <a:cs typeface="Comic Sans MS"/>
                        </a:rPr>
                        <a:t>Olarak)</a:t>
                      </a:r>
                      <a:endParaRPr sz="2000">
                        <a:latin typeface="Comic Sans MS"/>
                        <a:cs typeface="Comic Sans MS"/>
                      </a:endParaRPr>
                    </a:p>
                  </a:txBody>
                  <a:tcPr marL="0" marR="0" marT="3238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21665" marR="322580" indent="-292735">
                        <a:lnSpc>
                          <a:spcPct val="100000"/>
                        </a:lnSpc>
                        <a:spcBef>
                          <a:spcPts val="254"/>
                        </a:spcBef>
                      </a:pPr>
                      <a:r>
                        <a:rPr sz="2000" b="1" spc="-10" dirty="0">
                          <a:solidFill>
                            <a:srgbClr val="FFFF00"/>
                          </a:solidFill>
                          <a:latin typeface="Comic Sans MS"/>
                          <a:cs typeface="Comic Sans MS"/>
                        </a:rPr>
                        <a:t>Olmas</a:t>
                      </a:r>
                      <a:r>
                        <a:rPr sz="2000" b="1" spc="-10" dirty="0">
                          <a:solidFill>
                            <a:srgbClr val="FFFF00"/>
                          </a:solidFill>
                          <a:latin typeface="Times New Roman"/>
                          <a:cs typeface="Times New Roman"/>
                        </a:rPr>
                        <a:t>ı </a:t>
                      </a:r>
                      <a:r>
                        <a:rPr sz="2000" b="1" spc="-10" dirty="0">
                          <a:solidFill>
                            <a:srgbClr val="FFFF00"/>
                          </a:solidFill>
                          <a:latin typeface="Comic Sans MS"/>
                          <a:cs typeface="Comic Sans MS"/>
                        </a:rPr>
                        <a:t>Gereken  (% </a:t>
                      </a:r>
                      <a:r>
                        <a:rPr sz="2000" b="1" spc="-5" dirty="0">
                          <a:solidFill>
                            <a:srgbClr val="FFFF00"/>
                          </a:solidFill>
                          <a:latin typeface="Comic Sans MS"/>
                          <a:cs typeface="Comic Sans MS"/>
                        </a:rPr>
                        <a:t>Olarak)</a:t>
                      </a:r>
                      <a:endParaRPr sz="2000">
                        <a:latin typeface="Comic Sans MS"/>
                        <a:cs typeface="Comic Sans MS"/>
                      </a:endParaRPr>
                    </a:p>
                  </a:txBody>
                  <a:tcPr marL="0" marR="0" marT="3238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r>
              <a:tr h="441959">
                <a:tc>
                  <a:txBody>
                    <a:bodyPr/>
                    <a:lstStyle/>
                    <a:p>
                      <a:pPr marL="91440">
                        <a:lnSpc>
                          <a:spcPct val="100000"/>
                        </a:lnSpc>
                        <a:spcBef>
                          <a:spcPts val="280"/>
                        </a:spcBef>
                      </a:pPr>
                      <a:r>
                        <a:rPr sz="2000" b="1" spc="-5" dirty="0">
                          <a:solidFill>
                            <a:srgbClr val="FFFF00"/>
                          </a:solidFill>
                          <a:latin typeface="Comic Sans MS"/>
                          <a:cs typeface="Comic Sans MS"/>
                        </a:rPr>
                        <a:t>Planlama</a:t>
                      </a:r>
                      <a:endParaRPr sz="2000">
                        <a:latin typeface="Comic Sans MS"/>
                        <a:cs typeface="Comic Sans MS"/>
                      </a:endParaRPr>
                    </a:p>
                  </a:txBody>
                  <a:tcPr marL="0" marR="0" marT="355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280"/>
                        </a:spcBef>
                      </a:pPr>
                      <a:r>
                        <a:rPr sz="2000" b="1" spc="-5" dirty="0">
                          <a:solidFill>
                            <a:srgbClr val="FFFF00"/>
                          </a:solidFill>
                          <a:latin typeface="Comic Sans MS"/>
                          <a:cs typeface="Comic Sans MS"/>
                        </a:rPr>
                        <a:t>30</a:t>
                      </a:r>
                      <a:endParaRPr sz="2000">
                        <a:latin typeface="Comic Sans MS"/>
                        <a:cs typeface="Comic Sans MS"/>
                      </a:endParaRPr>
                    </a:p>
                  </a:txBody>
                  <a:tcPr marL="0" marR="0" marT="355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280"/>
                        </a:spcBef>
                      </a:pPr>
                      <a:r>
                        <a:rPr sz="2000" b="1" spc="-5" dirty="0">
                          <a:solidFill>
                            <a:srgbClr val="FFFF00"/>
                          </a:solidFill>
                          <a:latin typeface="Comic Sans MS"/>
                          <a:cs typeface="Comic Sans MS"/>
                        </a:rPr>
                        <a:t>40</a:t>
                      </a:r>
                      <a:endParaRPr sz="2000">
                        <a:latin typeface="Comic Sans MS"/>
                        <a:cs typeface="Comic Sans MS"/>
                      </a:endParaRPr>
                    </a:p>
                  </a:txBody>
                  <a:tcPr marL="0" marR="0" marT="355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r>
              <a:tr h="441960">
                <a:tc>
                  <a:txBody>
                    <a:bodyPr/>
                    <a:lstStyle/>
                    <a:p>
                      <a:pPr marL="91440">
                        <a:lnSpc>
                          <a:spcPct val="100000"/>
                        </a:lnSpc>
                        <a:spcBef>
                          <a:spcPts val="254"/>
                        </a:spcBef>
                      </a:pPr>
                      <a:r>
                        <a:rPr sz="2000" b="1" spc="-10" dirty="0">
                          <a:solidFill>
                            <a:srgbClr val="FFFF00"/>
                          </a:solidFill>
                          <a:latin typeface="Comic Sans MS"/>
                          <a:cs typeface="Comic Sans MS"/>
                        </a:rPr>
                        <a:t>Rapor </a:t>
                      </a:r>
                      <a:r>
                        <a:rPr sz="2000" b="1" spc="-5" dirty="0">
                          <a:solidFill>
                            <a:srgbClr val="FFFF00"/>
                          </a:solidFill>
                          <a:latin typeface="Comic Sans MS"/>
                          <a:cs typeface="Comic Sans MS"/>
                        </a:rPr>
                        <a:t>Haz</a:t>
                      </a:r>
                      <a:r>
                        <a:rPr sz="2000" b="1" spc="-5" dirty="0">
                          <a:solidFill>
                            <a:srgbClr val="FFFF00"/>
                          </a:solidFill>
                          <a:latin typeface="Times New Roman"/>
                          <a:cs typeface="Times New Roman"/>
                        </a:rPr>
                        <a:t>ı</a:t>
                      </a:r>
                      <a:r>
                        <a:rPr sz="2000" b="1" spc="-5" dirty="0">
                          <a:solidFill>
                            <a:srgbClr val="FFFF00"/>
                          </a:solidFill>
                          <a:latin typeface="Comic Sans MS"/>
                          <a:cs typeface="Comic Sans MS"/>
                        </a:rPr>
                        <a:t>rlama</a:t>
                      </a:r>
                      <a:endParaRPr sz="2000">
                        <a:latin typeface="Comic Sans MS"/>
                        <a:cs typeface="Comic Sans MS"/>
                      </a:endParaRPr>
                    </a:p>
                  </a:txBody>
                  <a:tcPr marL="0" marR="0" marT="3238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254"/>
                        </a:spcBef>
                      </a:pPr>
                      <a:r>
                        <a:rPr sz="2000" b="1" spc="-5" dirty="0">
                          <a:solidFill>
                            <a:srgbClr val="FFFF00"/>
                          </a:solidFill>
                          <a:latin typeface="Comic Sans MS"/>
                          <a:cs typeface="Comic Sans MS"/>
                        </a:rPr>
                        <a:t>13</a:t>
                      </a:r>
                      <a:endParaRPr sz="2000">
                        <a:latin typeface="Comic Sans MS"/>
                        <a:cs typeface="Comic Sans MS"/>
                      </a:endParaRPr>
                    </a:p>
                  </a:txBody>
                  <a:tcPr marL="0" marR="0" marT="3238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254"/>
                        </a:spcBef>
                      </a:pPr>
                      <a:r>
                        <a:rPr sz="2000" b="1" spc="-5" dirty="0">
                          <a:solidFill>
                            <a:srgbClr val="FFFF00"/>
                          </a:solidFill>
                          <a:latin typeface="Comic Sans MS"/>
                          <a:cs typeface="Comic Sans MS"/>
                        </a:rPr>
                        <a:t>10</a:t>
                      </a:r>
                      <a:endParaRPr sz="2000">
                        <a:latin typeface="Comic Sans MS"/>
                        <a:cs typeface="Comic Sans MS"/>
                      </a:endParaRPr>
                    </a:p>
                  </a:txBody>
                  <a:tcPr marL="0" marR="0" marT="3238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r>
              <a:tr h="441960">
                <a:tc>
                  <a:txBody>
                    <a:bodyPr/>
                    <a:lstStyle/>
                    <a:p>
                      <a:pPr marL="91440">
                        <a:lnSpc>
                          <a:spcPct val="100000"/>
                        </a:lnSpc>
                        <a:spcBef>
                          <a:spcPts val="254"/>
                        </a:spcBef>
                      </a:pPr>
                      <a:r>
                        <a:rPr sz="2000" b="1" spc="-5" dirty="0">
                          <a:solidFill>
                            <a:srgbClr val="FFFF00"/>
                          </a:solidFill>
                          <a:latin typeface="Comic Sans MS"/>
                          <a:cs typeface="Comic Sans MS"/>
                        </a:rPr>
                        <a:t>Toplant</a:t>
                      </a:r>
                      <a:r>
                        <a:rPr sz="2000" b="1" spc="-5" dirty="0">
                          <a:solidFill>
                            <a:srgbClr val="FFFF00"/>
                          </a:solidFill>
                          <a:latin typeface="Times New Roman"/>
                          <a:cs typeface="Times New Roman"/>
                        </a:rPr>
                        <a:t>ı</a:t>
                      </a:r>
                      <a:r>
                        <a:rPr sz="2000" b="1" spc="-5" dirty="0">
                          <a:solidFill>
                            <a:srgbClr val="FFFF00"/>
                          </a:solidFill>
                          <a:latin typeface="Comic Sans MS"/>
                          <a:cs typeface="Comic Sans MS"/>
                        </a:rPr>
                        <a:t>lar</a:t>
                      </a:r>
                      <a:endParaRPr sz="2000">
                        <a:latin typeface="Comic Sans MS"/>
                        <a:cs typeface="Comic Sans MS"/>
                      </a:endParaRPr>
                    </a:p>
                  </a:txBody>
                  <a:tcPr marL="0" marR="0" marT="3238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254"/>
                        </a:spcBef>
                      </a:pPr>
                      <a:r>
                        <a:rPr sz="2000" b="1" spc="-5" dirty="0">
                          <a:solidFill>
                            <a:srgbClr val="FFFF00"/>
                          </a:solidFill>
                          <a:latin typeface="Comic Sans MS"/>
                          <a:cs typeface="Comic Sans MS"/>
                        </a:rPr>
                        <a:t>21</a:t>
                      </a:r>
                      <a:endParaRPr sz="2000">
                        <a:latin typeface="Comic Sans MS"/>
                        <a:cs typeface="Comic Sans MS"/>
                      </a:endParaRPr>
                    </a:p>
                  </a:txBody>
                  <a:tcPr marL="0" marR="0" marT="3238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254"/>
                        </a:spcBef>
                      </a:pPr>
                      <a:r>
                        <a:rPr sz="2000" b="1" spc="-5" dirty="0">
                          <a:solidFill>
                            <a:srgbClr val="FFFF00"/>
                          </a:solidFill>
                          <a:latin typeface="Comic Sans MS"/>
                          <a:cs typeface="Comic Sans MS"/>
                        </a:rPr>
                        <a:t>10</a:t>
                      </a:r>
                      <a:endParaRPr sz="2000">
                        <a:latin typeface="Comic Sans MS"/>
                        <a:cs typeface="Comic Sans MS"/>
                      </a:endParaRPr>
                    </a:p>
                  </a:txBody>
                  <a:tcPr marL="0" marR="0" marT="3238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r>
              <a:tr h="441960">
                <a:tc>
                  <a:txBody>
                    <a:bodyPr/>
                    <a:lstStyle/>
                    <a:p>
                      <a:pPr marL="91440">
                        <a:lnSpc>
                          <a:spcPct val="100000"/>
                        </a:lnSpc>
                        <a:spcBef>
                          <a:spcPts val="254"/>
                        </a:spcBef>
                      </a:pPr>
                      <a:r>
                        <a:rPr sz="2000" b="1" spc="-10" dirty="0">
                          <a:solidFill>
                            <a:srgbClr val="FFFF00"/>
                          </a:solidFill>
                          <a:latin typeface="Comic Sans MS"/>
                          <a:cs typeface="Comic Sans MS"/>
                        </a:rPr>
                        <a:t>Telefon</a:t>
                      </a:r>
                      <a:r>
                        <a:rPr sz="2000" b="1" spc="-5" dirty="0">
                          <a:solidFill>
                            <a:srgbClr val="FFFF00"/>
                          </a:solidFill>
                          <a:latin typeface="Comic Sans MS"/>
                          <a:cs typeface="Comic Sans MS"/>
                        </a:rPr>
                        <a:t> Görü</a:t>
                      </a:r>
                      <a:r>
                        <a:rPr sz="2000" b="1" spc="-5" dirty="0">
                          <a:solidFill>
                            <a:srgbClr val="FFFF00"/>
                          </a:solidFill>
                          <a:latin typeface="Times New Roman"/>
                          <a:cs typeface="Times New Roman"/>
                        </a:rPr>
                        <a:t>ş</a:t>
                      </a:r>
                      <a:r>
                        <a:rPr sz="2000" b="1" spc="-5" dirty="0">
                          <a:solidFill>
                            <a:srgbClr val="FFFF00"/>
                          </a:solidFill>
                          <a:latin typeface="Comic Sans MS"/>
                          <a:cs typeface="Comic Sans MS"/>
                        </a:rPr>
                        <a:t>meleri</a:t>
                      </a:r>
                      <a:endParaRPr sz="2000">
                        <a:latin typeface="Comic Sans MS"/>
                        <a:cs typeface="Comic Sans MS"/>
                      </a:endParaRPr>
                    </a:p>
                  </a:txBody>
                  <a:tcPr marL="0" marR="0" marT="3238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254"/>
                        </a:spcBef>
                      </a:pPr>
                      <a:r>
                        <a:rPr sz="2000" b="1" dirty="0">
                          <a:solidFill>
                            <a:srgbClr val="FFFF00"/>
                          </a:solidFill>
                          <a:latin typeface="Comic Sans MS"/>
                          <a:cs typeface="Comic Sans MS"/>
                        </a:rPr>
                        <a:t>8</a:t>
                      </a:r>
                      <a:endParaRPr sz="2000">
                        <a:latin typeface="Comic Sans MS"/>
                        <a:cs typeface="Comic Sans MS"/>
                      </a:endParaRPr>
                    </a:p>
                  </a:txBody>
                  <a:tcPr marL="0" marR="0" marT="3238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905" algn="ctr">
                        <a:lnSpc>
                          <a:spcPct val="100000"/>
                        </a:lnSpc>
                        <a:spcBef>
                          <a:spcPts val="254"/>
                        </a:spcBef>
                      </a:pPr>
                      <a:r>
                        <a:rPr sz="2000" b="1" dirty="0">
                          <a:solidFill>
                            <a:srgbClr val="FFFF00"/>
                          </a:solidFill>
                          <a:latin typeface="Comic Sans MS"/>
                          <a:cs typeface="Comic Sans MS"/>
                        </a:rPr>
                        <a:t>5</a:t>
                      </a:r>
                      <a:endParaRPr sz="2000">
                        <a:latin typeface="Comic Sans MS"/>
                        <a:cs typeface="Comic Sans MS"/>
                      </a:endParaRPr>
                    </a:p>
                  </a:txBody>
                  <a:tcPr marL="0" marR="0" marT="3238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r>
              <a:tr h="438912">
                <a:tc>
                  <a:txBody>
                    <a:bodyPr/>
                    <a:lstStyle/>
                    <a:p>
                      <a:pPr marL="91440">
                        <a:lnSpc>
                          <a:spcPct val="100000"/>
                        </a:lnSpc>
                        <a:spcBef>
                          <a:spcPts val="254"/>
                        </a:spcBef>
                      </a:pPr>
                      <a:r>
                        <a:rPr sz="2000" b="1" spc="-5" dirty="0">
                          <a:solidFill>
                            <a:srgbClr val="FFFF00"/>
                          </a:solidFill>
                          <a:latin typeface="Comic Sans MS"/>
                          <a:cs typeface="Comic Sans MS"/>
                        </a:rPr>
                        <a:t>Sosyal</a:t>
                      </a:r>
                      <a:r>
                        <a:rPr sz="2000" b="1" spc="-10" dirty="0">
                          <a:solidFill>
                            <a:srgbClr val="FFFF00"/>
                          </a:solidFill>
                          <a:latin typeface="Comic Sans MS"/>
                          <a:cs typeface="Comic Sans MS"/>
                        </a:rPr>
                        <a:t> </a:t>
                      </a:r>
                      <a:r>
                        <a:rPr sz="2000" b="1" spc="-5" dirty="0">
                          <a:solidFill>
                            <a:srgbClr val="FFFF00"/>
                          </a:solidFill>
                          <a:latin typeface="Comic Sans MS"/>
                          <a:cs typeface="Comic Sans MS"/>
                        </a:rPr>
                        <a:t>Faaliyetler</a:t>
                      </a:r>
                      <a:endParaRPr sz="2000">
                        <a:latin typeface="Comic Sans MS"/>
                        <a:cs typeface="Comic Sans MS"/>
                      </a:endParaRPr>
                    </a:p>
                  </a:txBody>
                  <a:tcPr marL="0" marR="0" marT="3238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254"/>
                        </a:spcBef>
                      </a:pPr>
                      <a:r>
                        <a:rPr sz="2000" b="1" spc="-5" dirty="0">
                          <a:solidFill>
                            <a:srgbClr val="FFFF00"/>
                          </a:solidFill>
                          <a:latin typeface="Comic Sans MS"/>
                          <a:cs typeface="Comic Sans MS"/>
                        </a:rPr>
                        <a:t>20</a:t>
                      </a:r>
                      <a:endParaRPr sz="2000">
                        <a:latin typeface="Comic Sans MS"/>
                        <a:cs typeface="Comic Sans MS"/>
                      </a:endParaRPr>
                    </a:p>
                  </a:txBody>
                  <a:tcPr marL="0" marR="0" marT="3238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254"/>
                        </a:spcBef>
                      </a:pPr>
                      <a:r>
                        <a:rPr sz="2000" b="1" spc="-5" dirty="0">
                          <a:solidFill>
                            <a:srgbClr val="FFFF00"/>
                          </a:solidFill>
                          <a:latin typeface="Comic Sans MS"/>
                          <a:cs typeface="Comic Sans MS"/>
                        </a:rPr>
                        <a:t>25</a:t>
                      </a:r>
                      <a:endParaRPr sz="2000">
                        <a:latin typeface="Comic Sans MS"/>
                        <a:cs typeface="Comic Sans MS"/>
                      </a:endParaRPr>
                    </a:p>
                  </a:txBody>
                  <a:tcPr marL="0" marR="0" marT="3238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r>
              <a:tr h="441959">
                <a:tc>
                  <a:txBody>
                    <a:bodyPr/>
                    <a:lstStyle/>
                    <a:p>
                      <a:pPr marL="91440">
                        <a:lnSpc>
                          <a:spcPct val="100000"/>
                        </a:lnSpc>
                        <a:spcBef>
                          <a:spcPts val="280"/>
                        </a:spcBef>
                      </a:pPr>
                      <a:r>
                        <a:rPr sz="2000" b="1" spc="-10" dirty="0">
                          <a:solidFill>
                            <a:srgbClr val="FFFF00"/>
                          </a:solidFill>
                          <a:latin typeface="Comic Sans MS"/>
                          <a:cs typeface="Comic Sans MS"/>
                        </a:rPr>
                        <a:t>Ta</a:t>
                      </a:r>
                      <a:r>
                        <a:rPr sz="2000" b="1" spc="-10" dirty="0">
                          <a:solidFill>
                            <a:srgbClr val="FFFF00"/>
                          </a:solidFill>
                          <a:latin typeface="Times New Roman"/>
                          <a:cs typeface="Times New Roman"/>
                        </a:rPr>
                        <a:t>ş</a:t>
                      </a:r>
                      <a:r>
                        <a:rPr sz="2000" b="1" spc="-10" dirty="0">
                          <a:solidFill>
                            <a:srgbClr val="FFFF00"/>
                          </a:solidFill>
                          <a:latin typeface="Comic Sans MS"/>
                          <a:cs typeface="Comic Sans MS"/>
                        </a:rPr>
                        <a:t>ra </a:t>
                      </a:r>
                      <a:r>
                        <a:rPr sz="2000" b="1" spc="-5" dirty="0">
                          <a:solidFill>
                            <a:srgbClr val="FFFF00"/>
                          </a:solidFill>
                          <a:latin typeface="Comic Sans MS"/>
                          <a:cs typeface="Comic Sans MS"/>
                        </a:rPr>
                        <a:t>Ziyaretleri</a:t>
                      </a:r>
                      <a:endParaRPr sz="2000">
                        <a:latin typeface="Comic Sans MS"/>
                        <a:cs typeface="Comic Sans MS"/>
                      </a:endParaRPr>
                    </a:p>
                  </a:txBody>
                  <a:tcPr marL="0" marR="0" marT="355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280"/>
                        </a:spcBef>
                      </a:pPr>
                      <a:r>
                        <a:rPr sz="2000" b="1" dirty="0">
                          <a:solidFill>
                            <a:srgbClr val="FFFF00"/>
                          </a:solidFill>
                          <a:latin typeface="Comic Sans MS"/>
                          <a:cs typeface="Comic Sans MS"/>
                        </a:rPr>
                        <a:t>8</a:t>
                      </a:r>
                      <a:endParaRPr sz="2000">
                        <a:latin typeface="Comic Sans MS"/>
                        <a:cs typeface="Comic Sans MS"/>
                      </a:endParaRPr>
                    </a:p>
                  </a:txBody>
                  <a:tcPr marL="0" marR="0" marT="355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905" algn="ctr">
                        <a:lnSpc>
                          <a:spcPct val="100000"/>
                        </a:lnSpc>
                        <a:spcBef>
                          <a:spcPts val="280"/>
                        </a:spcBef>
                      </a:pPr>
                      <a:r>
                        <a:rPr sz="2000" b="1" dirty="0">
                          <a:solidFill>
                            <a:srgbClr val="FFFF00"/>
                          </a:solidFill>
                          <a:latin typeface="Comic Sans MS"/>
                          <a:cs typeface="Comic Sans MS"/>
                        </a:rPr>
                        <a:t>5</a:t>
                      </a:r>
                      <a:endParaRPr sz="2000">
                        <a:latin typeface="Comic Sans MS"/>
                        <a:cs typeface="Comic Sans MS"/>
                      </a:endParaRPr>
                    </a:p>
                  </a:txBody>
                  <a:tcPr marL="0" marR="0" marT="355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r>
              <a:tr h="441960">
                <a:tc>
                  <a:txBody>
                    <a:bodyPr/>
                    <a:lstStyle/>
                    <a:p>
                      <a:pPr marL="91440">
                        <a:lnSpc>
                          <a:spcPct val="100000"/>
                        </a:lnSpc>
                        <a:spcBef>
                          <a:spcPts val="254"/>
                        </a:spcBef>
                      </a:pPr>
                      <a:r>
                        <a:rPr sz="2000" b="1" spc="-10" dirty="0">
                          <a:solidFill>
                            <a:srgbClr val="FFFF00"/>
                          </a:solidFill>
                          <a:latin typeface="Comic Sans MS"/>
                          <a:cs typeface="Comic Sans MS"/>
                        </a:rPr>
                        <a:t>Toplam</a:t>
                      </a:r>
                      <a:endParaRPr sz="2000">
                        <a:latin typeface="Comic Sans MS"/>
                        <a:cs typeface="Comic Sans MS"/>
                      </a:endParaRPr>
                    </a:p>
                  </a:txBody>
                  <a:tcPr marL="0" marR="0" marT="3238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254"/>
                        </a:spcBef>
                      </a:pPr>
                      <a:r>
                        <a:rPr sz="2000" b="1" spc="-5" dirty="0">
                          <a:solidFill>
                            <a:srgbClr val="FFFF00"/>
                          </a:solidFill>
                          <a:latin typeface="Comic Sans MS"/>
                          <a:cs typeface="Comic Sans MS"/>
                        </a:rPr>
                        <a:t>100</a:t>
                      </a:r>
                      <a:endParaRPr sz="2000">
                        <a:latin typeface="Comic Sans MS"/>
                        <a:cs typeface="Comic Sans MS"/>
                      </a:endParaRPr>
                    </a:p>
                  </a:txBody>
                  <a:tcPr marL="0" marR="0" marT="3238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270" algn="ctr">
                        <a:lnSpc>
                          <a:spcPct val="100000"/>
                        </a:lnSpc>
                        <a:spcBef>
                          <a:spcPts val="254"/>
                        </a:spcBef>
                      </a:pPr>
                      <a:r>
                        <a:rPr sz="2000" b="1" spc="-5" dirty="0">
                          <a:solidFill>
                            <a:srgbClr val="FFFF00"/>
                          </a:solidFill>
                          <a:latin typeface="Comic Sans MS"/>
                          <a:cs typeface="Comic Sans MS"/>
                        </a:rPr>
                        <a:t>100</a:t>
                      </a:r>
                      <a:endParaRPr sz="2000">
                        <a:latin typeface="Comic Sans MS"/>
                        <a:cs typeface="Comic Sans MS"/>
                      </a:endParaRPr>
                    </a:p>
                  </a:txBody>
                  <a:tcPr marL="0" marR="0" marT="3238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74191" y="347979"/>
            <a:ext cx="9144000" cy="685800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13335" rIns="0" bIns="0" rtlCol="0">
            <a:spAutoFit/>
          </a:bodyPr>
          <a:lstStyle/>
          <a:p>
            <a:pPr marL="77470" marR="5080" algn="ctr">
              <a:lnSpc>
                <a:spcPct val="100000"/>
              </a:lnSpc>
              <a:spcBef>
                <a:spcPts val="105"/>
              </a:spcBef>
            </a:pPr>
            <a:r>
              <a:rPr dirty="0">
                <a:solidFill>
                  <a:srgbClr val="FF3300"/>
                </a:solidFill>
              </a:rPr>
              <a:t>4.Zamanınızı Etkin</a:t>
            </a:r>
            <a:r>
              <a:rPr spc="-80" dirty="0">
                <a:solidFill>
                  <a:srgbClr val="FF3300"/>
                </a:solidFill>
              </a:rPr>
              <a:t> </a:t>
            </a:r>
            <a:r>
              <a:rPr dirty="0">
                <a:solidFill>
                  <a:srgbClr val="FF3300"/>
                </a:solidFill>
              </a:rPr>
              <a:t>Kullanmayı  </a:t>
            </a:r>
            <a:r>
              <a:rPr spc="-5" dirty="0">
                <a:solidFill>
                  <a:srgbClr val="FF3300"/>
                </a:solidFill>
              </a:rPr>
              <a:t>Engelleyen </a:t>
            </a:r>
            <a:r>
              <a:rPr dirty="0">
                <a:solidFill>
                  <a:srgbClr val="FF3300"/>
                </a:solidFill>
              </a:rPr>
              <a:t>Faktörleri  </a:t>
            </a:r>
            <a:r>
              <a:rPr spc="-5" dirty="0">
                <a:solidFill>
                  <a:srgbClr val="FF3300"/>
                </a:solidFill>
              </a:rPr>
              <a:t>Belirleyin!</a:t>
            </a:r>
          </a:p>
        </p:txBody>
      </p:sp>
      <p:sp>
        <p:nvSpPr>
          <p:cNvPr id="4" name="object 4"/>
          <p:cNvSpPr txBox="1"/>
          <p:nvPr/>
        </p:nvSpPr>
        <p:spPr>
          <a:xfrm>
            <a:off x="2858516" y="2368296"/>
            <a:ext cx="4833620" cy="4771390"/>
          </a:xfrm>
          <a:prstGeom prst="rect">
            <a:avLst/>
          </a:prstGeom>
        </p:spPr>
        <p:txBody>
          <a:bodyPr vert="horz" wrap="square" lIns="0" tIns="12700" rIns="0" bIns="0" rtlCol="0">
            <a:spAutoFit/>
          </a:bodyPr>
          <a:lstStyle/>
          <a:p>
            <a:pPr algn="ctr">
              <a:lnSpc>
                <a:spcPct val="100000"/>
              </a:lnSpc>
              <a:spcBef>
                <a:spcPts val="100"/>
              </a:spcBef>
            </a:pPr>
            <a:r>
              <a:rPr sz="2400" b="1" spc="-10" dirty="0">
                <a:solidFill>
                  <a:srgbClr val="FF4F4F"/>
                </a:solidFill>
                <a:latin typeface="Comic Sans MS"/>
                <a:cs typeface="Comic Sans MS"/>
              </a:rPr>
              <a:t>*Erteleme,</a:t>
            </a:r>
            <a:endParaRPr sz="2400">
              <a:latin typeface="Comic Sans MS"/>
              <a:cs typeface="Comic Sans MS"/>
            </a:endParaRPr>
          </a:p>
          <a:p>
            <a:pPr algn="ctr">
              <a:lnSpc>
                <a:spcPct val="100000"/>
              </a:lnSpc>
            </a:pPr>
            <a:r>
              <a:rPr sz="2400" b="1" spc="-5" dirty="0">
                <a:solidFill>
                  <a:srgbClr val="FF4F4F"/>
                </a:solidFill>
                <a:latin typeface="Comic Sans MS"/>
                <a:cs typeface="Comic Sans MS"/>
              </a:rPr>
              <a:t>*Ziyaretler </a:t>
            </a:r>
            <a:r>
              <a:rPr sz="2400" b="1" dirty="0">
                <a:solidFill>
                  <a:srgbClr val="FF4F4F"/>
                </a:solidFill>
                <a:latin typeface="Comic Sans MS"/>
                <a:cs typeface="Comic Sans MS"/>
              </a:rPr>
              <a:t>ve</a:t>
            </a:r>
            <a:r>
              <a:rPr sz="2400" b="1" spc="-30" dirty="0">
                <a:solidFill>
                  <a:srgbClr val="FF4F4F"/>
                </a:solidFill>
                <a:latin typeface="Comic Sans MS"/>
                <a:cs typeface="Comic Sans MS"/>
              </a:rPr>
              <a:t> </a:t>
            </a:r>
            <a:r>
              <a:rPr sz="2400" b="1" spc="-10" dirty="0">
                <a:solidFill>
                  <a:srgbClr val="FF4F4F"/>
                </a:solidFill>
                <a:latin typeface="Comic Sans MS"/>
                <a:cs typeface="Comic Sans MS"/>
              </a:rPr>
              <a:t>ziyaretçiler,</a:t>
            </a:r>
            <a:endParaRPr sz="2400">
              <a:latin typeface="Comic Sans MS"/>
              <a:cs typeface="Comic Sans MS"/>
            </a:endParaRPr>
          </a:p>
          <a:p>
            <a:pPr algn="ctr">
              <a:lnSpc>
                <a:spcPts val="2870"/>
              </a:lnSpc>
            </a:pPr>
            <a:r>
              <a:rPr sz="2400" b="1" spc="-5" dirty="0">
                <a:solidFill>
                  <a:srgbClr val="FF4F4F"/>
                </a:solidFill>
                <a:latin typeface="Comic Sans MS"/>
                <a:cs typeface="Comic Sans MS"/>
              </a:rPr>
              <a:t>*Telefon</a:t>
            </a:r>
            <a:r>
              <a:rPr sz="2400" b="1" spc="-30" dirty="0">
                <a:solidFill>
                  <a:srgbClr val="FF4F4F"/>
                </a:solidFill>
                <a:latin typeface="Comic Sans MS"/>
                <a:cs typeface="Comic Sans MS"/>
              </a:rPr>
              <a:t> </a:t>
            </a:r>
            <a:r>
              <a:rPr sz="2400" b="1" spc="-5" dirty="0">
                <a:solidFill>
                  <a:srgbClr val="FF4F4F"/>
                </a:solidFill>
                <a:latin typeface="Comic Sans MS"/>
                <a:cs typeface="Comic Sans MS"/>
              </a:rPr>
              <a:t>görüşmeleri,</a:t>
            </a:r>
            <a:endParaRPr sz="2400">
              <a:latin typeface="Comic Sans MS"/>
              <a:cs typeface="Comic Sans MS"/>
            </a:endParaRPr>
          </a:p>
          <a:p>
            <a:pPr algn="ctr">
              <a:lnSpc>
                <a:spcPts val="2870"/>
              </a:lnSpc>
            </a:pPr>
            <a:r>
              <a:rPr sz="2400" b="1" spc="-5" dirty="0">
                <a:solidFill>
                  <a:srgbClr val="FF4F4F"/>
                </a:solidFill>
                <a:latin typeface="Comic Sans MS"/>
                <a:cs typeface="Comic Sans MS"/>
              </a:rPr>
              <a:t>*Herkese </a:t>
            </a:r>
            <a:r>
              <a:rPr sz="2400" b="1" dirty="0">
                <a:solidFill>
                  <a:srgbClr val="FF4F4F"/>
                </a:solidFill>
                <a:latin typeface="Comic Sans MS"/>
                <a:cs typeface="Comic Sans MS"/>
              </a:rPr>
              <a:t>açık</a:t>
            </a:r>
            <a:r>
              <a:rPr sz="2400" b="1" spc="-35" dirty="0">
                <a:solidFill>
                  <a:srgbClr val="FF4F4F"/>
                </a:solidFill>
                <a:latin typeface="Comic Sans MS"/>
                <a:cs typeface="Comic Sans MS"/>
              </a:rPr>
              <a:t> </a:t>
            </a:r>
            <a:r>
              <a:rPr sz="2400" b="1" spc="-5" dirty="0">
                <a:solidFill>
                  <a:srgbClr val="FF4F4F"/>
                </a:solidFill>
                <a:latin typeface="Comic Sans MS"/>
                <a:cs typeface="Comic Sans MS"/>
              </a:rPr>
              <a:t>bürolar,</a:t>
            </a:r>
            <a:endParaRPr sz="2400">
              <a:latin typeface="Comic Sans MS"/>
              <a:cs typeface="Comic Sans MS"/>
            </a:endParaRPr>
          </a:p>
          <a:p>
            <a:pPr algn="ctr">
              <a:lnSpc>
                <a:spcPct val="100000"/>
              </a:lnSpc>
            </a:pPr>
            <a:r>
              <a:rPr sz="2400" b="1" spc="-5" dirty="0">
                <a:solidFill>
                  <a:srgbClr val="FF4F4F"/>
                </a:solidFill>
                <a:latin typeface="Comic Sans MS"/>
                <a:cs typeface="Comic Sans MS"/>
              </a:rPr>
              <a:t>*Toplantılar,</a:t>
            </a:r>
            <a:endParaRPr sz="2400">
              <a:latin typeface="Comic Sans MS"/>
              <a:cs typeface="Comic Sans MS"/>
            </a:endParaRPr>
          </a:p>
          <a:p>
            <a:pPr algn="ctr">
              <a:lnSpc>
                <a:spcPct val="100000"/>
              </a:lnSpc>
            </a:pPr>
            <a:r>
              <a:rPr sz="2400" b="1" dirty="0">
                <a:solidFill>
                  <a:srgbClr val="FF4F4F"/>
                </a:solidFill>
                <a:latin typeface="Comic Sans MS"/>
                <a:cs typeface="Comic Sans MS"/>
              </a:rPr>
              <a:t>*Hafızaya </a:t>
            </a:r>
            <a:r>
              <a:rPr sz="2400" b="1" spc="-5" dirty="0">
                <a:solidFill>
                  <a:srgbClr val="FF4F4F"/>
                </a:solidFill>
                <a:latin typeface="Comic Sans MS"/>
                <a:cs typeface="Comic Sans MS"/>
              </a:rPr>
              <a:t>aşırı</a:t>
            </a:r>
            <a:r>
              <a:rPr sz="2400" b="1" spc="-35" dirty="0">
                <a:solidFill>
                  <a:srgbClr val="FF4F4F"/>
                </a:solidFill>
                <a:latin typeface="Comic Sans MS"/>
                <a:cs typeface="Comic Sans MS"/>
              </a:rPr>
              <a:t> </a:t>
            </a:r>
            <a:r>
              <a:rPr sz="2400" b="1" spc="-10" dirty="0">
                <a:solidFill>
                  <a:srgbClr val="FF4F4F"/>
                </a:solidFill>
                <a:latin typeface="Comic Sans MS"/>
                <a:cs typeface="Comic Sans MS"/>
              </a:rPr>
              <a:t>güven,</a:t>
            </a:r>
            <a:endParaRPr sz="2400">
              <a:latin typeface="Comic Sans MS"/>
              <a:cs typeface="Comic Sans MS"/>
            </a:endParaRPr>
          </a:p>
          <a:p>
            <a:pPr algn="ctr">
              <a:lnSpc>
                <a:spcPct val="100000"/>
              </a:lnSpc>
            </a:pPr>
            <a:r>
              <a:rPr sz="2400" b="1" dirty="0">
                <a:solidFill>
                  <a:srgbClr val="FF4F4F"/>
                </a:solidFill>
                <a:latin typeface="Comic Sans MS"/>
                <a:cs typeface="Comic Sans MS"/>
              </a:rPr>
              <a:t>*Ulaşım </a:t>
            </a:r>
            <a:r>
              <a:rPr sz="2400" b="1" spc="-10" dirty="0">
                <a:solidFill>
                  <a:srgbClr val="FF4F4F"/>
                </a:solidFill>
                <a:latin typeface="Comic Sans MS"/>
                <a:cs typeface="Comic Sans MS"/>
              </a:rPr>
              <a:t>veya seyahat</a:t>
            </a:r>
            <a:r>
              <a:rPr sz="2400" b="1" spc="-65" dirty="0">
                <a:solidFill>
                  <a:srgbClr val="FF4F4F"/>
                </a:solidFill>
                <a:latin typeface="Comic Sans MS"/>
                <a:cs typeface="Comic Sans MS"/>
              </a:rPr>
              <a:t> </a:t>
            </a:r>
            <a:r>
              <a:rPr sz="2400" b="1" dirty="0">
                <a:solidFill>
                  <a:srgbClr val="FF4F4F"/>
                </a:solidFill>
                <a:latin typeface="Comic Sans MS"/>
                <a:cs typeface="Comic Sans MS"/>
              </a:rPr>
              <a:t>yoğunluğu,</a:t>
            </a:r>
            <a:endParaRPr sz="2400">
              <a:latin typeface="Comic Sans MS"/>
              <a:cs typeface="Comic Sans MS"/>
            </a:endParaRPr>
          </a:p>
          <a:p>
            <a:pPr algn="ctr">
              <a:lnSpc>
                <a:spcPts val="2870"/>
              </a:lnSpc>
            </a:pPr>
            <a:r>
              <a:rPr sz="2400" b="1" spc="-5" dirty="0">
                <a:solidFill>
                  <a:srgbClr val="FF4F4F"/>
                </a:solidFill>
                <a:latin typeface="Comic Sans MS"/>
                <a:cs typeface="Comic Sans MS"/>
              </a:rPr>
              <a:t>*Aşırı</a:t>
            </a:r>
            <a:r>
              <a:rPr sz="2400" b="1" spc="-15" dirty="0">
                <a:solidFill>
                  <a:srgbClr val="FF4F4F"/>
                </a:solidFill>
                <a:latin typeface="Comic Sans MS"/>
                <a:cs typeface="Comic Sans MS"/>
              </a:rPr>
              <a:t> </a:t>
            </a:r>
            <a:r>
              <a:rPr sz="2400" b="1" spc="-5" dirty="0">
                <a:solidFill>
                  <a:srgbClr val="FF4F4F"/>
                </a:solidFill>
                <a:latin typeface="Comic Sans MS"/>
                <a:cs typeface="Comic Sans MS"/>
              </a:rPr>
              <a:t>stress,</a:t>
            </a:r>
            <a:endParaRPr sz="2400">
              <a:latin typeface="Comic Sans MS"/>
              <a:cs typeface="Comic Sans MS"/>
            </a:endParaRPr>
          </a:p>
          <a:p>
            <a:pPr algn="ctr">
              <a:lnSpc>
                <a:spcPts val="2870"/>
              </a:lnSpc>
            </a:pPr>
            <a:r>
              <a:rPr sz="2400" b="1" spc="-5" dirty="0">
                <a:solidFill>
                  <a:srgbClr val="FF4F4F"/>
                </a:solidFill>
                <a:latin typeface="Comic Sans MS"/>
                <a:cs typeface="Comic Sans MS"/>
              </a:rPr>
              <a:t>*Televizyon,</a:t>
            </a:r>
            <a:endParaRPr sz="2400">
              <a:latin typeface="Comic Sans MS"/>
              <a:cs typeface="Comic Sans MS"/>
            </a:endParaRPr>
          </a:p>
          <a:p>
            <a:pPr algn="ctr">
              <a:lnSpc>
                <a:spcPct val="100000"/>
              </a:lnSpc>
            </a:pPr>
            <a:r>
              <a:rPr sz="2400" b="1" spc="-5" dirty="0">
                <a:solidFill>
                  <a:srgbClr val="FF4F4F"/>
                </a:solidFill>
                <a:latin typeface="Comic Sans MS"/>
                <a:cs typeface="Comic Sans MS"/>
              </a:rPr>
              <a:t>*Hayır</a:t>
            </a:r>
            <a:r>
              <a:rPr sz="2400" b="1" spc="-20" dirty="0">
                <a:solidFill>
                  <a:srgbClr val="FF4F4F"/>
                </a:solidFill>
                <a:latin typeface="Comic Sans MS"/>
                <a:cs typeface="Comic Sans MS"/>
              </a:rPr>
              <a:t> </a:t>
            </a:r>
            <a:r>
              <a:rPr sz="2400" b="1" spc="-10" dirty="0">
                <a:solidFill>
                  <a:srgbClr val="FF4F4F"/>
                </a:solidFill>
                <a:latin typeface="Comic Sans MS"/>
                <a:cs typeface="Comic Sans MS"/>
              </a:rPr>
              <a:t>diyememek.</a:t>
            </a:r>
            <a:endParaRPr sz="2400">
              <a:latin typeface="Comic Sans MS"/>
              <a:cs typeface="Comic Sans MS"/>
            </a:endParaRPr>
          </a:p>
          <a:p>
            <a:pPr algn="ctr">
              <a:lnSpc>
                <a:spcPct val="100000"/>
              </a:lnSpc>
            </a:pPr>
            <a:r>
              <a:rPr sz="2400" b="1" spc="-5" dirty="0">
                <a:solidFill>
                  <a:srgbClr val="FF4F4F"/>
                </a:solidFill>
                <a:latin typeface="Comic Sans MS"/>
                <a:cs typeface="Comic Sans MS"/>
              </a:rPr>
              <a:t>*Kararsızlık,</a:t>
            </a:r>
            <a:endParaRPr sz="2400">
              <a:latin typeface="Comic Sans MS"/>
              <a:cs typeface="Comic Sans MS"/>
            </a:endParaRPr>
          </a:p>
          <a:p>
            <a:pPr algn="ctr">
              <a:lnSpc>
                <a:spcPts val="2870"/>
              </a:lnSpc>
            </a:pPr>
            <a:r>
              <a:rPr sz="2400" b="1" spc="-5" dirty="0">
                <a:solidFill>
                  <a:srgbClr val="FF4F4F"/>
                </a:solidFill>
                <a:latin typeface="Comic Sans MS"/>
                <a:cs typeface="Comic Sans MS"/>
              </a:rPr>
              <a:t>*Acelecilik,</a:t>
            </a:r>
            <a:endParaRPr sz="2400">
              <a:latin typeface="Comic Sans MS"/>
              <a:cs typeface="Comic Sans MS"/>
            </a:endParaRPr>
          </a:p>
          <a:p>
            <a:pPr algn="ctr">
              <a:lnSpc>
                <a:spcPts val="2870"/>
              </a:lnSpc>
            </a:pPr>
            <a:r>
              <a:rPr sz="2400" b="1" spc="-5" dirty="0">
                <a:solidFill>
                  <a:srgbClr val="FF4F4F"/>
                </a:solidFill>
                <a:latin typeface="Comic Sans MS"/>
                <a:cs typeface="Comic Sans MS"/>
              </a:rPr>
              <a:t>*Plansızlık.</a:t>
            </a:r>
            <a:endParaRPr sz="2400">
              <a:latin typeface="Comic Sans MS"/>
              <a:cs typeface="Comic Sans M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74191" y="347979"/>
            <a:ext cx="9144000" cy="685800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4163059" y="545592"/>
            <a:ext cx="2435225" cy="574040"/>
          </a:xfrm>
          <a:prstGeom prst="rect">
            <a:avLst/>
          </a:prstGeom>
        </p:spPr>
        <p:txBody>
          <a:bodyPr vert="horz" wrap="square" lIns="0" tIns="12700" rIns="0" bIns="0" rtlCol="0">
            <a:spAutoFit/>
          </a:bodyPr>
          <a:lstStyle/>
          <a:p>
            <a:pPr marL="12700">
              <a:lnSpc>
                <a:spcPct val="100000"/>
              </a:lnSpc>
              <a:spcBef>
                <a:spcPts val="100"/>
              </a:spcBef>
            </a:pPr>
            <a:r>
              <a:rPr sz="3600" spc="-5" dirty="0">
                <a:solidFill>
                  <a:srgbClr val="FF3300"/>
                </a:solidFill>
              </a:rPr>
              <a:t>*Erteleme:</a:t>
            </a:r>
            <a:endParaRPr sz="3600"/>
          </a:p>
        </p:txBody>
      </p:sp>
      <p:sp>
        <p:nvSpPr>
          <p:cNvPr id="4" name="object 4"/>
          <p:cNvSpPr txBox="1"/>
          <p:nvPr/>
        </p:nvSpPr>
        <p:spPr>
          <a:xfrm>
            <a:off x="1163827" y="1100327"/>
            <a:ext cx="8435975" cy="5873750"/>
          </a:xfrm>
          <a:prstGeom prst="rect">
            <a:avLst/>
          </a:prstGeom>
        </p:spPr>
        <p:txBody>
          <a:bodyPr vert="horz" wrap="square" lIns="0" tIns="11430" rIns="0" bIns="0" rtlCol="0">
            <a:spAutoFit/>
          </a:bodyPr>
          <a:lstStyle/>
          <a:p>
            <a:pPr marL="24765" marR="13970" algn="ctr">
              <a:lnSpc>
                <a:spcPct val="100000"/>
              </a:lnSpc>
              <a:spcBef>
                <a:spcPts val="90"/>
              </a:spcBef>
            </a:pPr>
            <a:r>
              <a:rPr sz="3200" b="1" spc="-10" dirty="0">
                <a:solidFill>
                  <a:srgbClr val="00FFFF"/>
                </a:solidFill>
                <a:latin typeface="Comic Sans MS"/>
                <a:cs typeface="Comic Sans MS"/>
              </a:rPr>
              <a:t>Ertelemek </a:t>
            </a:r>
            <a:r>
              <a:rPr sz="3200" b="1" spc="-5" dirty="0">
                <a:solidFill>
                  <a:srgbClr val="00FFFF"/>
                </a:solidFill>
                <a:latin typeface="Comic Sans MS"/>
                <a:cs typeface="Comic Sans MS"/>
              </a:rPr>
              <a:t>o </a:t>
            </a:r>
            <a:r>
              <a:rPr sz="3200" b="1" dirty="0">
                <a:solidFill>
                  <a:srgbClr val="00FFFF"/>
                </a:solidFill>
                <a:latin typeface="Comic Sans MS"/>
                <a:cs typeface="Comic Sans MS"/>
              </a:rPr>
              <a:t>anda </a:t>
            </a:r>
            <a:r>
              <a:rPr sz="3200" b="1" spc="-5" dirty="0">
                <a:solidFill>
                  <a:srgbClr val="00FFFF"/>
                </a:solidFill>
                <a:latin typeface="Comic Sans MS"/>
                <a:cs typeface="Comic Sans MS"/>
              </a:rPr>
              <a:t>yapılması gereken </a:t>
            </a:r>
            <a:r>
              <a:rPr sz="3200" b="1" spc="-10" dirty="0">
                <a:solidFill>
                  <a:srgbClr val="00FFFF"/>
                </a:solidFill>
                <a:latin typeface="Comic Sans MS"/>
                <a:cs typeface="Comic Sans MS"/>
              </a:rPr>
              <a:t>bir </a:t>
            </a:r>
            <a:r>
              <a:rPr sz="3200" b="1" spc="-5" dirty="0">
                <a:solidFill>
                  <a:srgbClr val="00FFFF"/>
                </a:solidFill>
                <a:latin typeface="Comic Sans MS"/>
                <a:cs typeface="Comic Sans MS"/>
              </a:rPr>
              <a:t>işi  </a:t>
            </a:r>
            <a:r>
              <a:rPr sz="3200" b="1" spc="-10" dirty="0">
                <a:solidFill>
                  <a:srgbClr val="00FFFF"/>
                </a:solidFill>
                <a:latin typeface="Comic Sans MS"/>
                <a:cs typeface="Comic Sans MS"/>
              </a:rPr>
              <a:t>daha </a:t>
            </a:r>
            <a:r>
              <a:rPr sz="3200" b="1" spc="-5" dirty="0">
                <a:solidFill>
                  <a:srgbClr val="00FFFF"/>
                </a:solidFill>
                <a:latin typeface="Comic Sans MS"/>
                <a:cs typeface="Comic Sans MS"/>
              </a:rPr>
              <a:t>sonraki </a:t>
            </a:r>
            <a:r>
              <a:rPr sz="3200" b="1" dirty="0">
                <a:solidFill>
                  <a:srgbClr val="00FFFF"/>
                </a:solidFill>
                <a:latin typeface="Comic Sans MS"/>
                <a:cs typeface="Comic Sans MS"/>
              </a:rPr>
              <a:t>bir </a:t>
            </a:r>
            <a:r>
              <a:rPr sz="3200" b="1" spc="-5" dirty="0">
                <a:solidFill>
                  <a:srgbClr val="00FFFF"/>
                </a:solidFill>
                <a:latin typeface="Comic Sans MS"/>
                <a:cs typeface="Comic Sans MS"/>
              </a:rPr>
              <a:t>zamana bırakmak  demektir.Bir çok farklı şekilde</a:t>
            </a:r>
            <a:r>
              <a:rPr sz="3200" b="1" dirty="0">
                <a:solidFill>
                  <a:srgbClr val="00FFFF"/>
                </a:solidFill>
                <a:latin typeface="Comic Sans MS"/>
                <a:cs typeface="Comic Sans MS"/>
              </a:rPr>
              <a:t> </a:t>
            </a:r>
            <a:r>
              <a:rPr sz="3200" b="1" spc="-5" dirty="0">
                <a:solidFill>
                  <a:srgbClr val="00FFFF"/>
                </a:solidFill>
                <a:latin typeface="Comic Sans MS"/>
                <a:cs typeface="Comic Sans MS"/>
              </a:rPr>
              <a:t>görülebilir.</a:t>
            </a:r>
            <a:endParaRPr sz="3200">
              <a:latin typeface="Comic Sans MS"/>
              <a:cs typeface="Comic Sans MS"/>
            </a:endParaRPr>
          </a:p>
          <a:p>
            <a:pPr marL="1270" algn="ctr">
              <a:lnSpc>
                <a:spcPct val="100000"/>
              </a:lnSpc>
            </a:pPr>
            <a:r>
              <a:rPr sz="3200" b="1" spc="-5" dirty="0">
                <a:solidFill>
                  <a:srgbClr val="00FFFF"/>
                </a:solidFill>
                <a:latin typeface="Comic Sans MS"/>
                <a:cs typeface="Comic Sans MS"/>
              </a:rPr>
              <a:t>Örneğin:</a:t>
            </a:r>
            <a:endParaRPr sz="3200">
              <a:latin typeface="Comic Sans MS"/>
              <a:cs typeface="Comic Sans MS"/>
            </a:endParaRPr>
          </a:p>
          <a:p>
            <a:pPr marL="12065" marR="5080" algn="ctr">
              <a:lnSpc>
                <a:spcPct val="100000"/>
              </a:lnSpc>
              <a:spcBef>
                <a:spcPts val="3840"/>
              </a:spcBef>
            </a:pPr>
            <a:r>
              <a:rPr sz="3200" b="1" spc="-5" dirty="0">
                <a:solidFill>
                  <a:srgbClr val="00FFFF"/>
                </a:solidFill>
                <a:latin typeface="Comic Sans MS"/>
                <a:cs typeface="Comic Sans MS"/>
              </a:rPr>
              <a:t>*İşi </a:t>
            </a:r>
            <a:r>
              <a:rPr sz="3200" b="1" dirty="0">
                <a:solidFill>
                  <a:srgbClr val="00FFFF"/>
                </a:solidFill>
                <a:latin typeface="Comic Sans MS"/>
                <a:cs typeface="Comic Sans MS"/>
              </a:rPr>
              <a:t>sistematize </a:t>
            </a:r>
            <a:r>
              <a:rPr sz="3200" b="1" spc="-5" dirty="0">
                <a:solidFill>
                  <a:srgbClr val="00FFFF"/>
                </a:solidFill>
                <a:latin typeface="Comic Sans MS"/>
                <a:cs typeface="Comic Sans MS"/>
              </a:rPr>
              <a:t>edememe ve öncelik </a:t>
            </a:r>
            <a:r>
              <a:rPr sz="3200" b="1" dirty="0">
                <a:solidFill>
                  <a:srgbClr val="00FFFF"/>
                </a:solidFill>
                <a:latin typeface="Comic Sans MS"/>
                <a:cs typeface="Comic Sans MS"/>
              </a:rPr>
              <a:t>sırası  </a:t>
            </a:r>
            <a:r>
              <a:rPr sz="3200" b="1" spc="-5" dirty="0">
                <a:solidFill>
                  <a:srgbClr val="00FFFF"/>
                </a:solidFill>
                <a:latin typeface="Comic Sans MS"/>
                <a:cs typeface="Comic Sans MS"/>
              </a:rPr>
              <a:t>belirlememe,</a:t>
            </a:r>
            <a:endParaRPr sz="3200">
              <a:latin typeface="Comic Sans MS"/>
              <a:cs typeface="Comic Sans MS"/>
            </a:endParaRPr>
          </a:p>
          <a:p>
            <a:pPr marL="1270" algn="ctr">
              <a:lnSpc>
                <a:spcPct val="100000"/>
              </a:lnSpc>
              <a:spcBef>
                <a:spcPts val="3815"/>
              </a:spcBef>
            </a:pPr>
            <a:r>
              <a:rPr sz="3200" b="1" spc="-5" dirty="0">
                <a:solidFill>
                  <a:srgbClr val="00FFFF"/>
                </a:solidFill>
                <a:latin typeface="Comic Sans MS"/>
                <a:cs typeface="Comic Sans MS"/>
              </a:rPr>
              <a:t>*Motivasyon</a:t>
            </a:r>
            <a:r>
              <a:rPr sz="3200" b="1" spc="5" dirty="0">
                <a:solidFill>
                  <a:srgbClr val="00FFFF"/>
                </a:solidFill>
                <a:latin typeface="Comic Sans MS"/>
                <a:cs typeface="Comic Sans MS"/>
              </a:rPr>
              <a:t> </a:t>
            </a:r>
            <a:r>
              <a:rPr sz="3200" b="1" spc="-5" dirty="0">
                <a:solidFill>
                  <a:srgbClr val="00FFFF"/>
                </a:solidFill>
                <a:latin typeface="Comic Sans MS"/>
                <a:cs typeface="Comic Sans MS"/>
              </a:rPr>
              <a:t>eksikliği,</a:t>
            </a:r>
            <a:endParaRPr sz="3200">
              <a:latin typeface="Comic Sans MS"/>
              <a:cs typeface="Comic Sans MS"/>
            </a:endParaRPr>
          </a:p>
          <a:p>
            <a:pPr marL="567055" marR="559435" algn="ctr">
              <a:lnSpc>
                <a:spcPct val="100000"/>
              </a:lnSpc>
              <a:spcBef>
                <a:spcPts val="3840"/>
              </a:spcBef>
            </a:pPr>
            <a:r>
              <a:rPr sz="3200" b="1" spc="-10" dirty="0">
                <a:solidFill>
                  <a:srgbClr val="00FFFF"/>
                </a:solidFill>
                <a:latin typeface="Comic Sans MS"/>
                <a:cs typeface="Comic Sans MS"/>
              </a:rPr>
              <a:t>*İşe </a:t>
            </a:r>
            <a:r>
              <a:rPr sz="3200" b="1" dirty="0">
                <a:solidFill>
                  <a:srgbClr val="00FFFF"/>
                </a:solidFill>
                <a:latin typeface="Comic Sans MS"/>
                <a:cs typeface="Comic Sans MS"/>
              </a:rPr>
              <a:t>uyum sorunu, </a:t>
            </a:r>
            <a:r>
              <a:rPr sz="3200" b="1" spc="-5" dirty="0">
                <a:solidFill>
                  <a:srgbClr val="00FFFF"/>
                </a:solidFill>
                <a:latin typeface="Comic Sans MS"/>
                <a:cs typeface="Comic Sans MS"/>
              </a:rPr>
              <a:t>şeklinde görülmesi  </a:t>
            </a:r>
            <a:r>
              <a:rPr sz="3200" b="1" spc="-10" dirty="0">
                <a:solidFill>
                  <a:srgbClr val="00FFFF"/>
                </a:solidFill>
                <a:latin typeface="Comic Sans MS"/>
                <a:cs typeface="Comic Sans MS"/>
              </a:rPr>
              <a:t>mümkündür.</a:t>
            </a:r>
            <a:endParaRPr sz="3200">
              <a:latin typeface="Comic Sans MS"/>
              <a:cs typeface="Comic Sans M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773935" y="561340"/>
            <a:ext cx="7214615" cy="6358128"/>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889760" y="536955"/>
            <a:ext cx="6839711" cy="6409944"/>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00911" y="704595"/>
            <a:ext cx="8287511" cy="6144768"/>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372323" y="1417320"/>
            <a:ext cx="897890"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00"/>
                </a:solidFill>
                <a:latin typeface="Comic Sans MS"/>
                <a:cs typeface="Comic Sans MS"/>
              </a:rPr>
              <a:t>ederken</a:t>
            </a:r>
            <a:endParaRPr sz="1800">
              <a:latin typeface="Comic Sans MS"/>
              <a:cs typeface="Comic Sans MS"/>
            </a:endParaRPr>
          </a:p>
        </p:txBody>
      </p:sp>
      <p:sp>
        <p:nvSpPr>
          <p:cNvPr id="3" name="object 3"/>
          <p:cNvSpPr txBox="1"/>
          <p:nvPr/>
        </p:nvSpPr>
        <p:spPr>
          <a:xfrm>
            <a:off x="1105916" y="1143000"/>
            <a:ext cx="7096125" cy="84836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3300"/>
                </a:solidFill>
                <a:latin typeface="Comic Sans MS"/>
                <a:cs typeface="Comic Sans MS"/>
              </a:rPr>
              <a:t>Hz. Nuh’tan alınacak </a:t>
            </a:r>
            <a:r>
              <a:rPr sz="1800" b="1" spc="-10" dirty="0">
                <a:solidFill>
                  <a:srgbClr val="FF3300"/>
                </a:solidFill>
                <a:latin typeface="Comic Sans MS"/>
                <a:cs typeface="Comic Sans MS"/>
              </a:rPr>
              <a:t>dersler:</a:t>
            </a:r>
            <a:endParaRPr sz="1800">
              <a:latin typeface="Comic Sans MS"/>
              <a:cs typeface="Comic Sans MS"/>
            </a:endParaRPr>
          </a:p>
          <a:p>
            <a:pPr marL="408940" marR="5080" indent="-396240">
              <a:lnSpc>
                <a:spcPct val="100000"/>
              </a:lnSpc>
            </a:pPr>
            <a:r>
              <a:rPr sz="1800" b="1" dirty="0">
                <a:solidFill>
                  <a:srgbClr val="FFFF00"/>
                </a:solidFill>
                <a:latin typeface="Comic Sans MS"/>
                <a:cs typeface="Comic Sans MS"/>
              </a:rPr>
              <a:t>1- Vakit </a:t>
            </a:r>
            <a:r>
              <a:rPr sz="1800" b="1" spc="-5" dirty="0">
                <a:solidFill>
                  <a:srgbClr val="FFFF00"/>
                </a:solidFill>
                <a:latin typeface="Comic Sans MS"/>
                <a:cs typeface="Comic Sans MS"/>
              </a:rPr>
              <a:t>gelip çatmadan </a:t>
            </a:r>
            <a:r>
              <a:rPr sz="1800" b="1" spc="-10" dirty="0">
                <a:solidFill>
                  <a:srgbClr val="FFFF00"/>
                </a:solidFill>
                <a:latin typeface="Comic Sans MS"/>
                <a:cs typeface="Comic Sans MS"/>
              </a:rPr>
              <a:t>planını </a:t>
            </a:r>
            <a:r>
              <a:rPr sz="1800" b="1" spc="-5" dirty="0">
                <a:solidFill>
                  <a:srgbClr val="FFFF00"/>
                </a:solidFill>
                <a:latin typeface="Comic Sans MS"/>
                <a:cs typeface="Comic Sans MS"/>
              </a:rPr>
              <a:t>yap. Hazreti Nuh, </a:t>
            </a:r>
            <a:r>
              <a:rPr sz="1800" b="1" spc="-10" dirty="0">
                <a:solidFill>
                  <a:srgbClr val="FFFF00"/>
                </a:solidFill>
                <a:latin typeface="Comic Sans MS"/>
                <a:cs typeface="Comic Sans MS"/>
              </a:rPr>
              <a:t>gemisini </a:t>
            </a:r>
            <a:r>
              <a:rPr sz="1800" b="1" dirty="0">
                <a:solidFill>
                  <a:srgbClr val="FFFF00"/>
                </a:solidFill>
                <a:latin typeface="Comic Sans MS"/>
                <a:cs typeface="Comic Sans MS"/>
              </a:rPr>
              <a:t>inşa  </a:t>
            </a:r>
            <a:r>
              <a:rPr sz="1800" b="1" spc="-5" dirty="0">
                <a:solidFill>
                  <a:srgbClr val="FFFF00"/>
                </a:solidFill>
                <a:latin typeface="Comic Sans MS"/>
                <a:cs typeface="Comic Sans MS"/>
              </a:rPr>
              <a:t>yağmur</a:t>
            </a:r>
            <a:r>
              <a:rPr sz="1800" b="1" dirty="0">
                <a:solidFill>
                  <a:srgbClr val="FFFF00"/>
                </a:solidFill>
                <a:latin typeface="Comic Sans MS"/>
                <a:cs typeface="Comic Sans MS"/>
              </a:rPr>
              <a:t> </a:t>
            </a:r>
            <a:r>
              <a:rPr sz="1800" b="1" spc="-10" dirty="0">
                <a:solidFill>
                  <a:srgbClr val="FFFF00"/>
                </a:solidFill>
                <a:latin typeface="Comic Sans MS"/>
                <a:cs typeface="Comic Sans MS"/>
              </a:rPr>
              <a:t>yağmıyordu!</a:t>
            </a:r>
            <a:endParaRPr sz="1800">
              <a:latin typeface="Comic Sans MS"/>
              <a:cs typeface="Comic Sans MS"/>
            </a:endParaRPr>
          </a:p>
        </p:txBody>
      </p:sp>
      <p:sp>
        <p:nvSpPr>
          <p:cNvPr id="4" name="object 4"/>
          <p:cNvSpPr txBox="1"/>
          <p:nvPr/>
        </p:nvSpPr>
        <p:spPr>
          <a:xfrm>
            <a:off x="1105916" y="1965959"/>
            <a:ext cx="8452485" cy="4420870"/>
          </a:xfrm>
          <a:prstGeom prst="rect">
            <a:avLst/>
          </a:prstGeom>
        </p:spPr>
        <p:txBody>
          <a:bodyPr vert="horz" wrap="square" lIns="0" tIns="12700" rIns="0" bIns="0" rtlCol="0">
            <a:spAutoFit/>
          </a:bodyPr>
          <a:lstStyle/>
          <a:p>
            <a:pPr marL="393700" marR="520700" indent="-393700">
              <a:lnSpc>
                <a:spcPct val="100000"/>
              </a:lnSpc>
              <a:spcBef>
                <a:spcPts val="100"/>
              </a:spcBef>
              <a:buAutoNum type="arabicPlain" startAt="2"/>
              <a:tabLst>
                <a:tab pos="393700" algn="l"/>
              </a:tabLst>
            </a:pPr>
            <a:r>
              <a:rPr sz="1800" b="1" spc="-5" dirty="0">
                <a:solidFill>
                  <a:srgbClr val="FFFF00"/>
                </a:solidFill>
                <a:latin typeface="Comic Sans MS"/>
                <a:cs typeface="Comic Sans MS"/>
              </a:rPr>
              <a:t>Kendine hep </a:t>
            </a:r>
            <a:r>
              <a:rPr sz="1800" b="1" spc="-10" dirty="0">
                <a:solidFill>
                  <a:srgbClr val="FFFF00"/>
                </a:solidFill>
                <a:latin typeface="Comic Sans MS"/>
                <a:cs typeface="Comic Sans MS"/>
              </a:rPr>
              <a:t>iyi </a:t>
            </a:r>
            <a:r>
              <a:rPr sz="1800" b="1" spc="-5" dirty="0">
                <a:solidFill>
                  <a:srgbClr val="FFFF00"/>
                </a:solidFill>
                <a:latin typeface="Comic Sans MS"/>
                <a:cs typeface="Comic Sans MS"/>
              </a:rPr>
              <a:t>bak </a:t>
            </a:r>
            <a:r>
              <a:rPr sz="1800" b="1" spc="-10" dirty="0">
                <a:solidFill>
                  <a:srgbClr val="FFFF00"/>
                </a:solidFill>
                <a:latin typeface="Comic Sans MS"/>
                <a:cs typeface="Comic Sans MS"/>
              </a:rPr>
              <a:t>ve </a:t>
            </a:r>
            <a:r>
              <a:rPr sz="1800" b="1" spc="-15" dirty="0">
                <a:solidFill>
                  <a:srgbClr val="FFFF00"/>
                </a:solidFill>
                <a:latin typeface="Comic Sans MS"/>
                <a:cs typeface="Comic Sans MS"/>
              </a:rPr>
              <a:t>büyük </a:t>
            </a:r>
            <a:r>
              <a:rPr sz="1800" b="1" spc="-5" dirty="0">
                <a:solidFill>
                  <a:srgbClr val="FFFF00"/>
                </a:solidFill>
                <a:latin typeface="Comic Sans MS"/>
                <a:cs typeface="Comic Sans MS"/>
              </a:rPr>
              <a:t>günü </a:t>
            </a:r>
            <a:r>
              <a:rPr sz="1800" b="1" spc="-10" dirty="0">
                <a:solidFill>
                  <a:srgbClr val="FFFF00"/>
                </a:solidFill>
                <a:latin typeface="Comic Sans MS"/>
                <a:cs typeface="Comic Sans MS"/>
              </a:rPr>
              <a:t>bekle. </a:t>
            </a:r>
            <a:r>
              <a:rPr sz="1800" b="1" spc="-5" dirty="0">
                <a:solidFill>
                  <a:srgbClr val="FFFF00"/>
                </a:solidFill>
                <a:latin typeface="Comic Sans MS"/>
                <a:cs typeface="Comic Sans MS"/>
              </a:rPr>
              <a:t>Altmışına </a:t>
            </a:r>
            <a:r>
              <a:rPr sz="1800" b="1" spc="-10" dirty="0">
                <a:solidFill>
                  <a:srgbClr val="FFFF00"/>
                </a:solidFill>
                <a:latin typeface="Comic Sans MS"/>
                <a:cs typeface="Comic Sans MS"/>
              </a:rPr>
              <a:t>merdiven  </a:t>
            </a:r>
            <a:r>
              <a:rPr sz="1800" b="1" spc="-5" dirty="0">
                <a:solidFill>
                  <a:srgbClr val="FFFF00"/>
                </a:solidFill>
                <a:latin typeface="Comic Sans MS"/>
                <a:cs typeface="Comic Sans MS"/>
              </a:rPr>
              <a:t>dayadığında </a:t>
            </a:r>
            <a:r>
              <a:rPr sz="1800" b="1" spc="-10" dirty="0">
                <a:solidFill>
                  <a:srgbClr val="FFFF00"/>
                </a:solidFill>
                <a:latin typeface="Comic Sans MS"/>
                <a:cs typeface="Comic Sans MS"/>
              </a:rPr>
              <a:t>bile, </a:t>
            </a:r>
            <a:r>
              <a:rPr sz="1800" b="1" spc="-5" dirty="0">
                <a:solidFill>
                  <a:srgbClr val="FFFF00"/>
                </a:solidFill>
                <a:latin typeface="Comic Sans MS"/>
                <a:cs typeface="Comic Sans MS"/>
              </a:rPr>
              <a:t>gerçekten </a:t>
            </a:r>
            <a:r>
              <a:rPr sz="1800" b="1" spc="-10" dirty="0">
                <a:solidFill>
                  <a:srgbClr val="FFFF00"/>
                </a:solidFill>
                <a:latin typeface="Comic Sans MS"/>
                <a:cs typeface="Comic Sans MS"/>
              </a:rPr>
              <a:t>büyük bir </a:t>
            </a:r>
            <a:r>
              <a:rPr sz="1800" b="1" dirty="0">
                <a:solidFill>
                  <a:srgbClr val="FFFF00"/>
                </a:solidFill>
                <a:latin typeface="Comic Sans MS"/>
                <a:cs typeface="Comic Sans MS"/>
              </a:rPr>
              <a:t>iş </a:t>
            </a:r>
            <a:r>
              <a:rPr sz="1800" b="1" spc="-5" dirty="0">
                <a:solidFill>
                  <a:srgbClr val="FFFF00"/>
                </a:solidFill>
                <a:latin typeface="Comic Sans MS"/>
                <a:cs typeface="Comic Sans MS"/>
              </a:rPr>
              <a:t>yapman </a:t>
            </a:r>
            <a:r>
              <a:rPr sz="1800" b="1" dirty="0">
                <a:solidFill>
                  <a:srgbClr val="FFFF00"/>
                </a:solidFill>
                <a:latin typeface="Comic Sans MS"/>
                <a:cs typeface="Comic Sans MS"/>
              </a:rPr>
              <a:t>için </a:t>
            </a:r>
            <a:r>
              <a:rPr sz="1800" b="1" spc="-10" dirty="0">
                <a:solidFill>
                  <a:srgbClr val="FFFF00"/>
                </a:solidFill>
                <a:latin typeface="Comic Sans MS"/>
                <a:cs typeface="Comic Sans MS"/>
              </a:rPr>
              <a:t>önün</a:t>
            </a:r>
            <a:r>
              <a:rPr sz="1800" b="1" spc="45" dirty="0">
                <a:solidFill>
                  <a:srgbClr val="FFFF00"/>
                </a:solidFill>
                <a:latin typeface="Comic Sans MS"/>
                <a:cs typeface="Comic Sans MS"/>
              </a:rPr>
              <a:t> </a:t>
            </a:r>
            <a:r>
              <a:rPr sz="1800" b="1" spc="-10" dirty="0">
                <a:solidFill>
                  <a:srgbClr val="FFFF00"/>
                </a:solidFill>
                <a:latin typeface="Comic Sans MS"/>
                <a:cs typeface="Comic Sans MS"/>
              </a:rPr>
              <a:t>açılabilir.</a:t>
            </a:r>
            <a:endParaRPr sz="1800">
              <a:latin typeface="Comic Sans MS"/>
              <a:cs typeface="Comic Sans MS"/>
            </a:endParaRPr>
          </a:p>
          <a:p>
            <a:pPr marL="393700" indent="-381000">
              <a:lnSpc>
                <a:spcPct val="100000"/>
              </a:lnSpc>
              <a:buAutoNum type="arabicPlain" startAt="2"/>
              <a:tabLst>
                <a:tab pos="393700" algn="l"/>
              </a:tabLst>
            </a:pPr>
            <a:r>
              <a:rPr sz="1800" b="1" spc="-5" dirty="0">
                <a:solidFill>
                  <a:srgbClr val="FFFF00"/>
                </a:solidFill>
                <a:latin typeface="Comic Sans MS"/>
                <a:cs typeface="Comic Sans MS"/>
              </a:rPr>
              <a:t>Doğru </a:t>
            </a:r>
            <a:r>
              <a:rPr sz="1800" b="1" spc="-10" dirty="0">
                <a:solidFill>
                  <a:srgbClr val="FFFF00"/>
                </a:solidFill>
                <a:latin typeface="Comic Sans MS"/>
                <a:cs typeface="Comic Sans MS"/>
              </a:rPr>
              <a:t>gemiyi </a:t>
            </a:r>
            <a:r>
              <a:rPr sz="1800" b="1" spc="-5" dirty="0">
                <a:solidFill>
                  <a:srgbClr val="FFFF00"/>
                </a:solidFill>
                <a:latin typeface="Comic Sans MS"/>
                <a:cs typeface="Comic Sans MS"/>
              </a:rPr>
              <a:t>kaçırma, </a:t>
            </a:r>
            <a:r>
              <a:rPr sz="1800" b="1" spc="-15" dirty="0">
                <a:solidFill>
                  <a:srgbClr val="FFFF00"/>
                </a:solidFill>
                <a:latin typeface="Comic Sans MS"/>
                <a:cs typeface="Comic Sans MS"/>
              </a:rPr>
              <a:t>her </a:t>
            </a:r>
            <a:r>
              <a:rPr sz="1800" b="1" spc="-5" dirty="0">
                <a:solidFill>
                  <a:srgbClr val="FFFF00"/>
                </a:solidFill>
                <a:latin typeface="Comic Sans MS"/>
                <a:cs typeface="Comic Sans MS"/>
              </a:rPr>
              <a:t>zaman tetikte</a:t>
            </a:r>
            <a:r>
              <a:rPr sz="1800" b="1" spc="45" dirty="0">
                <a:solidFill>
                  <a:srgbClr val="FFFF00"/>
                </a:solidFill>
                <a:latin typeface="Comic Sans MS"/>
                <a:cs typeface="Comic Sans MS"/>
              </a:rPr>
              <a:t> </a:t>
            </a:r>
            <a:r>
              <a:rPr sz="1800" b="1" spc="-10" dirty="0">
                <a:solidFill>
                  <a:srgbClr val="FFFF00"/>
                </a:solidFill>
                <a:latin typeface="Comic Sans MS"/>
                <a:cs typeface="Comic Sans MS"/>
              </a:rPr>
              <a:t>ol.</a:t>
            </a:r>
            <a:endParaRPr sz="1800">
              <a:latin typeface="Comic Sans MS"/>
              <a:cs typeface="Comic Sans MS"/>
            </a:endParaRPr>
          </a:p>
          <a:p>
            <a:pPr marL="393700" marR="496570" indent="-393700">
              <a:lnSpc>
                <a:spcPts val="2180"/>
              </a:lnSpc>
              <a:spcBef>
                <a:spcPts val="55"/>
              </a:spcBef>
              <a:buAutoNum type="arabicPlain" startAt="2"/>
              <a:tabLst>
                <a:tab pos="393700" algn="l"/>
              </a:tabLst>
            </a:pPr>
            <a:r>
              <a:rPr sz="1800" b="1" dirty="0">
                <a:solidFill>
                  <a:srgbClr val="FFFF00"/>
                </a:solidFill>
                <a:latin typeface="Comic Sans MS"/>
                <a:cs typeface="Comic Sans MS"/>
              </a:rPr>
              <a:t>Hız </a:t>
            </a:r>
            <a:r>
              <a:rPr sz="1800" b="1" spc="-5" dirty="0">
                <a:solidFill>
                  <a:srgbClr val="FFFF00"/>
                </a:solidFill>
                <a:latin typeface="Comic Sans MS"/>
                <a:cs typeface="Comic Sans MS"/>
              </a:rPr>
              <a:t>her </a:t>
            </a:r>
            <a:r>
              <a:rPr sz="1800" b="1" spc="-10" dirty="0">
                <a:solidFill>
                  <a:srgbClr val="FFFF00"/>
                </a:solidFill>
                <a:latin typeface="Comic Sans MS"/>
                <a:cs typeface="Comic Sans MS"/>
              </a:rPr>
              <a:t>zaman </a:t>
            </a:r>
            <a:r>
              <a:rPr sz="1800" b="1" spc="-5" dirty="0">
                <a:solidFill>
                  <a:srgbClr val="FFFF00"/>
                </a:solidFill>
                <a:latin typeface="Comic Sans MS"/>
                <a:cs typeface="Comic Sans MS"/>
              </a:rPr>
              <a:t>kazandırmaz. Kaplumbağalar da </a:t>
            </a:r>
            <a:r>
              <a:rPr sz="1800" b="1" spc="-10" dirty="0">
                <a:solidFill>
                  <a:srgbClr val="FFFF00"/>
                </a:solidFill>
                <a:latin typeface="Comic Sans MS"/>
                <a:cs typeface="Comic Sans MS"/>
              </a:rPr>
              <a:t>gemideydi, </a:t>
            </a:r>
            <a:r>
              <a:rPr sz="1800" b="1" spc="-5" dirty="0">
                <a:solidFill>
                  <a:srgbClr val="FFFF00"/>
                </a:solidFill>
                <a:latin typeface="Comic Sans MS"/>
                <a:cs typeface="Comic Sans MS"/>
              </a:rPr>
              <a:t>panterler  de...</a:t>
            </a:r>
            <a:endParaRPr sz="1800">
              <a:latin typeface="Comic Sans MS"/>
              <a:cs typeface="Comic Sans MS"/>
            </a:endParaRPr>
          </a:p>
          <a:p>
            <a:pPr marL="393700" marR="1224915" indent="-393700">
              <a:lnSpc>
                <a:spcPts val="2160"/>
              </a:lnSpc>
              <a:buAutoNum type="arabicPlain" startAt="2"/>
              <a:tabLst>
                <a:tab pos="393700" algn="l"/>
              </a:tabLst>
            </a:pPr>
            <a:r>
              <a:rPr sz="1800" b="1" spc="-10" dirty="0">
                <a:solidFill>
                  <a:srgbClr val="FFFF00"/>
                </a:solidFill>
                <a:latin typeface="Comic Sans MS"/>
                <a:cs typeface="Comic Sans MS"/>
              </a:rPr>
              <a:t>Üzerinde </a:t>
            </a:r>
            <a:r>
              <a:rPr sz="1800" b="1" spc="-5" dirty="0">
                <a:solidFill>
                  <a:srgbClr val="FFFF00"/>
                </a:solidFill>
                <a:latin typeface="Comic Sans MS"/>
                <a:cs typeface="Comic Sans MS"/>
              </a:rPr>
              <a:t>aşırı baskı </a:t>
            </a:r>
            <a:r>
              <a:rPr sz="1800" b="1" spc="-10" dirty="0">
                <a:solidFill>
                  <a:srgbClr val="FFFF00"/>
                </a:solidFill>
                <a:latin typeface="Comic Sans MS"/>
                <a:cs typeface="Comic Sans MS"/>
              </a:rPr>
              <a:t>hissettiğinde, bir </a:t>
            </a:r>
            <a:r>
              <a:rPr sz="1800" b="1" dirty="0">
                <a:solidFill>
                  <a:srgbClr val="FFFF00"/>
                </a:solidFill>
                <a:latin typeface="Comic Sans MS"/>
                <a:cs typeface="Comic Sans MS"/>
              </a:rPr>
              <a:t>süre </a:t>
            </a:r>
            <a:r>
              <a:rPr sz="1800" b="1" spc="-5" dirty="0">
                <a:solidFill>
                  <a:srgbClr val="FFFF00"/>
                </a:solidFill>
                <a:latin typeface="Comic Sans MS"/>
                <a:cs typeface="Comic Sans MS"/>
              </a:rPr>
              <a:t>boşlukta yüzerek,  rahatlamaya</a:t>
            </a:r>
            <a:r>
              <a:rPr sz="1800" b="1" spc="-10" dirty="0">
                <a:solidFill>
                  <a:srgbClr val="FFFF00"/>
                </a:solidFill>
                <a:latin typeface="Comic Sans MS"/>
                <a:cs typeface="Comic Sans MS"/>
              </a:rPr>
              <a:t> </a:t>
            </a:r>
            <a:r>
              <a:rPr sz="1800" b="1" spc="-5" dirty="0">
                <a:solidFill>
                  <a:srgbClr val="FFFF00"/>
                </a:solidFill>
                <a:latin typeface="Comic Sans MS"/>
                <a:cs typeface="Comic Sans MS"/>
              </a:rPr>
              <a:t>çalış.</a:t>
            </a:r>
            <a:endParaRPr sz="1800">
              <a:latin typeface="Comic Sans MS"/>
              <a:cs typeface="Comic Sans MS"/>
            </a:endParaRPr>
          </a:p>
          <a:p>
            <a:pPr marL="393700" marR="5080" indent="-393700">
              <a:lnSpc>
                <a:spcPts val="2160"/>
              </a:lnSpc>
              <a:buAutoNum type="arabicPlain" startAt="2"/>
              <a:tabLst>
                <a:tab pos="393700" algn="l"/>
                <a:tab pos="7037070" algn="l"/>
              </a:tabLst>
            </a:pPr>
            <a:r>
              <a:rPr sz="1800" b="1" spc="-5" dirty="0">
                <a:solidFill>
                  <a:srgbClr val="FFFF00"/>
                </a:solidFill>
                <a:latin typeface="Comic Sans MS"/>
                <a:cs typeface="Comic Sans MS"/>
              </a:rPr>
              <a:t>Titanik'in profesyoneller, Nuh'un </a:t>
            </a:r>
            <a:r>
              <a:rPr sz="1800" b="1" spc="-10" dirty="0">
                <a:solidFill>
                  <a:srgbClr val="FFFF00"/>
                </a:solidFill>
                <a:latin typeface="Comic Sans MS"/>
                <a:cs typeface="Comic Sans MS"/>
              </a:rPr>
              <a:t>Gemisi'nin</a:t>
            </a:r>
            <a:r>
              <a:rPr sz="1800" b="1" spc="55" dirty="0">
                <a:solidFill>
                  <a:srgbClr val="FFFF00"/>
                </a:solidFill>
                <a:latin typeface="Comic Sans MS"/>
                <a:cs typeface="Comic Sans MS"/>
              </a:rPr>
              <a:t> </a:t>
            </a:r>
            <a:r>
              <a:rPr sz="1800" b="1" spc="-5" dirty="0">
                <a:solidFill>
                  <a:srgbClr val="FFFF00"/>
                </a:solidFill>
                <a:latin typeface="Comic Sans MS"/>
                <a:cs typeface="Comic Sans MS"/>
              </a:rPr>
              <a:t>ise amatörler	tarafından  yapıldığını unutma, her </a:t>
            </a:r>
            <a:r>
              <a:rPr sz="1800" b="1" spc="-10" dirty="0">
                <a:solidFill>
                  <a:srgbClr val="FFFF00"/>
                </a:solidFill>
                <a:latin typeface="Comic Sans MS"/>
                <a:cs typeface="Comic Sans MS"/>
              </a:rPr>
              <a:t>işini </a:t>
            </a:r>
            <a:r>
              <a:rPr sz="1800" b="1" spc="-5" dirty="0">
                <a:solidFill>
                  <a:srgbClr val="FFFF00"/>
                </a:solidFill>
                <a:latin typeface="Comic Sans MS"/>
                <a:cs typeface="Comic Sans MS"/>
              </a:rPr>
              <a:t>profesyonelce planla </a:t>
            </a:r>
            <a:r>
              <a:rPr sz="1800" b="1" spc="-10" dirty="0">
                <a:solidFill>
                  <a:srgbClr val="FFFF00"/>
                </a:solidFill>
                <a:latin typeface="Comic Sans MS"/>
                <a:cs typeface="Comic Sans MS"/>
              </a:rPr>
              <a:t>ama </a:t>
            </a:r>
            <a:r>
              <a:rPr sz="1800" b="1" spc="-5" dirty="0">
                <a:solidFill>
                  <a:srgbClr val="FFFF00"/>
                </a:solidFill>
                <a:latin typeface="Comic Sans MS"/>
                <a:cs typeface="Comic Sans MS"/>
              </a:rPr>
              <a:t>amatör ruh </a:t>
            </a:r>
            <a:r>
              <a:rPr sz="1800" b="1" dirty="0">
                <a:solidFill>
                  <a:srgbClr val="FFFF00"/>
                </a:solidFill>
                <a:latin typeface="Comic Sans MS"/>
                <a:cs typeface="Comic Sans MS"/>
              </a:rPr>
              <a:t>ile</a:t>
            </a:r>
            <a:r>
              <a:rPr sz="1800" b="1" spc="-15" dirty="0">
                <a:solidFill>
                  <a:srgbClr val="FFFF00"/>
                </a:solidFill>
                <a:latin typeface="Comic Sans MS"/>
                <a:cs typeface="Comic Sans MS"/>
              </a:rPr>
              <a:t> </a:t>
            </a:r>
            <a:r>
              <a:rPr sz="1800" b="1" spc="-5" dirty="0">
                <a:solidFill>
                  <a:srgbClr val="FFFF00"/>
                </a:solidFill>
                <a:latin typeface="Comic Sans MS"/>
                <a:cs typeface="Comic Sans MS"/>
              </a:rPr>
              <a:t>yap</a:t>
            </a:r>
            <a:endParaRPr sz="1800">
              <a:latin typeface="Comic Sans MS"/>
              <a:cs typeface="Comic Sans MS"/>
            </a:endParaRPr>
          </a:p>
          <a:p>
            <a:pPr marL="12700" marR="1699895">
              <a:lnSpc>
                <a:spcPts val="2160"/>
              </a:lnSpc>
              <a:buAutoNum type="arabicPlain" startAt="2"/>
              <a:tabLst>
                <a:tab pos="393700" algn="l"/>
              </a:tabLst>
            </a:pPr>
            <a:r>
              <a:rPr sz="1800" b="1" spc="-5" dirty="0">
                <a:solidFill>
                  <a:srgbClr val="FFFF00"/>
                </a:solidFill>
                <a:latin typeface="Comic Sans MS"/>
                <a:cs typeface="Comic Sans MS"/>
              </a:rPr>
              <a:t>Geleceğini zirveler </a:t>
            </a:r>
            <a:r>
              <a:rPr sz="1800" b="1" spc="-10" dirty="0">
                <a:solidFill>
                  <a:srgbClr val="FFFF00"/>
                </a:solidFill>
                <a:latin typeface="Comic Sans MS"/>
                <a:cs typeface="Comic Sans MS"/>
              </a:rPr>
              <a:t>üzerine </a:t>
            </a:r>
            <a:r>
              <a:rPr sz="1800" b="1" spc="-5" dirty="0">
                <a:solidFill>
                  <a:srgbClr val="FFFF00"/>
                </a:solidFill>
                <a:latin typeface="Comic Sans MS"/>
                <a:cs typeface="Comic Sans MS"/>
              </a:rPr>
              <a:t>kur, </a:t>
            </a:r>
            <a:r>
              <a:rPr sz="1800" b="1" spc="-10" dirty="0">
                <a:solidFill>
                  <a:srgbClr val="FFFF00"/>
                </a:solidFill>
                <a:latin typeface="Comic Sans MS"/>
                <a:cs typeface="Comic Sans MS"/>
              </a:rPr>
              <a:t>dalgalar </a:t>
            </a:r>
            <a:r>
              <a:rPr sz="1800" b="1" spc="-5" dirty="0">
                <a:solidFill>
                  <a:srgbClr val="FFFF00"/>
                </a:solidFill>
                <a:latin typeface="Comic Sans MS"/>
                <a:cs typeface="Comic Sans MS"/>
              </a:rPr>
              <a:t>sana ulaşamasın.  </a:t>
            </a:r>
            <a:r>
              <a:rPr sz="1800" b="1" dirty="0">
                <a:solidFill>
                  <a:srgbClr val="FFFF00"/>
                </a:solidFill>
                <a:latin typeface="Comic Sans MS"/>
                <a:cs typeface="Comic Sans MS"/>
              </a:rPr>
              <a:t>8- </a:t>
            </a:r>
            <a:r>
              <a:rPr sz="1800" b="1" spc="-5" dirty="0">
                <a:solidFill>
                  <a:srgbClr val="FFFF00"/>
                </a:solidFill>
                <a:latin typeface="Comic Sans MS"/>
                <a:cs typeface="Comic Sans MS"/>
              </a:rPr>
              <a:t>Hepimizin aynı gemide </a:t>
            </a:r>
            <a:r>
              <a:rPr sz="1800" b="1" spc="-10" dirty="0">
                <a:solidFill>
                  <a:srgbClr val="FFFF00"/>
                </a:solidFill>
                <a:latin typeface="Comic Sans MS"/>
                <a:cs typeface="Comic Sans MS"/>
              </a:rPr>
              <a:t>olduğunu</a:t>
            </a:r>
            <a:r>
              <a:rPr sz="1800" b="1" spc="-5" dirty="0">
                <a:solidFill>
                  <a:srgbClr val="FFFF00"/>
                </a:solidFill>
                <a:latin typeface="Comic Sans MS"/>
                <a:cs typeface="Comic Sans MS"/>
              </a:rPr>
              <a:t> unutma.</a:t>
            </a:r>
            <a:endParaRPr sz="1800">
              <a:latin typeface="Comic Sans MS"/>
              <a:cs typeface="Comic Sans MS"/>
            </a:endParaRPr>
          </a:p>
          <a:p>
            <a:pPr marL="393700" marR="924560" indent="-393700">
              <a:lnSpc>
                <a:spcPts val="2160"/>
              </a:lnSpc>
              <a:buAutoNum type="arabicPlain" startAt="9"/>
              <a:tabLst>
                <a:tab pos="393700" algn="l"/>
                <a:tab pos="1526540" algn="l"/>
              </a:tabLst>
            </a:pPr>
            <a:r>
              <a:rPr sz="1800" b="1" spc="-5" dirty="0">
                <a:solidFill>
                  <a:srgbClr val="FFFF00"/>
                </a:solidFill>
                <a:latin typeface="Comic Sans MS"/>
                <a:cs typeface="Comic Sans MS"/>
              </a:rPr>
              <a:t>Eleştirileri dinle ancak </a:t>
            </a:r>
            <a:r>
              <a:rPr sz="1800" b="1" spc="-10" dirty="0">
                <a:solidFill>
                  <a:srgbClr val="FFFF00"/>
                </a:solidFill>
                <a:latin typeface="Comic Sans MS"/>
                <a:cs typeface="Comic Sans MS"/>
              </a:rPr>
              <a:t>negatif </a:t>
            </a:r>
            <a:r>
              <a:rPr sz="1800" b="1" spc="-5" dirty="0">
                <a:solidFill>
                  <a:srgbClr val="FFFF00"/>
                </a:solidFill>
                <a:latin typeface="Comic Sans MS"/>
                <a:cs typeface="Comic Sans MS"/>
              </a:rPr>
              <a:t>eleştirilere </a:t>
            </a:r>
            <a:r>
              <a:rPr sz="1800" b="1" spc="-10" dirty="0">
                <a:solidFill>
                  <a:srgbClr val="FFFF00"/>
                </a:solidFill>
                <a:latin typeface="Comic Sans MS"/>
                <a:cs typeface="Comic Sans MS"/>
              </a:rPr>
              <a:t>kulak </a:t>
            </a:r>
            <a:r>
              <a:rPr sz="1800" b="1" spc="-5" dirty="0">
                <a:solidFill>
                  <a:srgbClr val="FFFF00"/>
                </a:solidFill>
                <a:latin typeface="Comic Sans MS"/>
                <a:cs typeface="Comic Sans MS"/>
              </a:rPr>
              <a:t>asma, yapılması  gerekeni	yapmaya devam</a:t>
            </a:r>
            <a:r>
              <a:rPr sz="1800" b="1" spc="15" dirty="0">
                <a:solidFill>
                  <a:srgbClr val="FFFF00"/>
                </a:solidFill>
                <a:latin typeface="Comic Sans MS"/>
                <a:cs typeface="Comic Sans MS"/>
              </a:rPr>
              <a:t> </a:t>
            </a:r>
            <a:r>
              <a:rPr sz="1800" b="1" spc="-5" dirty="0">
                <a:solidFill>
                  <a:srgbClr val="FFFF00"/>
                </a:solidFill>
                <a:latin typeface="Comic Sans MS"/>
                <a:cs typeface="Comic Sans MS"/>
              </a:rPr>
              <a:t>et.</a:t>
            </a:r>
            <a:endParaRPr sz="1800">
              <a:latin typeface="Comic Sans MS"/>
              <a:cs typeface="Comic Sans MS"/>
            </a:endParaRPr>
          </a:p>
          <a:p>
            <a:pPr marL="433070" indent="-421005">
              <a:lnSpc>
                <a:spcPts val="2110"/>
              </a:lnSpc>
              <a:buAutoNum type="arabicPlain" startAt="9"/>
              <a:tabLst>
                <a:tab pos="433705" algn="l"/>
              </a:tabLst>
            </a:pPr>
            <a:r>
              <a:rPr sz="1800" b="1" dirty="0">
                <a:solidFill>
                  <a:srgbClr val="FFFF00"/>
                </a:solidFill>
                <a:latin typeface="Comic Sans MS"/>
                <a:cs typeface="Comic Sans MS"/>
              </a:rPr>
              <a:t>Ne </a:t>
            </a:r>
            <a:r>
              <a:rPr sz="1800" b="1" spc="-5" dirty="0">
                <a:solidFill>
                  <a:srgbClr val="FFFF00"/>
                </a:solidFill>
                <a:latin typeface="Comic Sans MS"/>
                <a:cs typeface="Comic Sans MS"/>
              </a:rPr>
              <a:t>olur ne </a:t>
            </a:r>
            <a:r>
              <a:rPr sz="1800" b="1" spc="-10" dirty="0">
                <a:solidFill>
                  <a:srgbClr val="FFFF00"/>
                </a:solidFill>
                <a:latin typeface="Comic Sans MS"/>
                <a:cs typeface="Comic Sans MS"/>
              </a:rPr>
              <a:t>olmaz, </a:t>
            </a:r>
            <a:r>
              <a:rPr sz="1800" b="1" spc="-5" dirty="0">
                <a:solidFill>
                  <a:srgbClr val="FFFF00"/>
                </a:solidFill>
                <a:latin typeface="Comic Sans MS"/>
                <a:cs typeface="Comic Sans MS"/>
              </a:rPr>
              <a:t>eşinle </a:t>
            </a:r>
            <a:r>
              <a:rPr sz="1800" b="1" spc="-10" dirty="0">
                <a:solidFill>
                  <a:srgbClr val="FFFF00"/>
                </a:solidFill>
                <a:latin typeface="Comic Sans MS"/>
                <a:cs typeface="Comic Sans MS"/>
              </a:rPr>
              <a:t>yola </a:t>
            </a:r>
            <a:r>
              <a:rPr sz="1800" b="1" spc="-5" dirty="0">
                <a:solidFill>
                  <a:srgbClr val="FFFF00"/>
                </a:solidFill>
                <a:latin typeface="Comic Sans MS"/>
                <a:cs typeface="Comic Sans MS"/>
              </a:rPr>
              <a:t>çık.</a:t>
            </a:r>
            <a:endParaRPr sz="1800">
              <a:latin typeface="Comic Sans MS"/>
              <a:cs typeface="Comic Sans MS"/>
            </a:endParaRPr>
          </a:p>
          <a:p>
            <a:pPr marL="408940" marR="358140" indent="-396240">
              <a:lnSpc>
                <a:spcPct val="100000"/>
              </a:lnSpc>
              <a:buAutoNum type="arabicPlain" startAt="9"/>
              <a:tabLst>
                <a:tab pos="433705" algn="l"/>
                <a:tab pos="7137400" algn="l"/>
              </a:tabLst>
            </a:pPr>
            <a:r>
              <a:rPr sz="1800" b="1" spc="10" dirty="0">
                <a:solidFill>
                  <a:srgbClr val="FFFF00"/>
                </a:solidFill>
                <a:latin typeface="Comic Sans MS"/>
                <a:cs typeface="Comic Sans MS"/>
              </a:rPr>
              <a:t>F</a:t>
            </a:r>
            <a:r>
              <a:rPr sz="1800" b="1" spc="-5" dirty="0">
                <a:solidFill>
                  <a:srgbClr val="FFFF00"/>
                </a:solidFill>
                <a:latin typeface="Comic Sans MS"/>
                <a:cs typeface="Comic Sans MS"/>
              </a:rPr>
              <a:t>ır</a:t>
            </a:r>
            <a:r>
              <a:rPr sz="1800" b="1" spc="-10" dirty="0">
                <a:solidFill>
                  <a:srgbClr val="FFFF00"/>
                </a:solidFill>
                <a:latin typeface="Comic Sans MS"/>
                <a:cs typeface="Comic Sans MS"/>
              </a:rPr>
              <a:t>t</a:t>
            </a:r>
            <a:r>
              <a:rPr sz="1800" b="1" spc="-5" dirty="0">
                <a:solidFill>
                  <a:srgbClr val="FFFF00"/>
                </a:solidFill>
                <a:latin typeface="Comic Sans MS"/>
                <a:cs typeface="Comic Sans MS"/>
              </a:rPr>
              <a:t>ı</a:t>
            </a:r>
            <a:r>
              <a:rPr sz="1800" b="1" spc="-10" dirty="0">
                <a:solidFill>
                  <a:srgbClr val="FFFF00"/>
                </a:solidFill>
                <a:latin typeface="Comic Sans MS"/>
                <a:cs typeface="Comic Sans MS"/>
              </a:rPr>
              <a:t>n</a:t>
            </a:r>
            <a:r>
              <a:rPr sz="1800" b="1" spc="5" dirty="0">
                <a:solidFill>
                  <a:srgbClr val="FFFF00"/>
                </a:solidFill>
                <a:latin typeface="Comic Sans MS"/>
                <a:cs typeface="Comic Sans MS"/>
              </a:rPr>
              <a:t>a</a:t>
            </a:r>
            <a:r>
              <a:rPr sz="1800" b="1" spc="-30" dirty="0">
                <a:solidFill>
                  <a:srgbClr val="FFFF00"/>
                </a:solidFill>
                <a:latin typeface="Comic Sans MS"/>
                <a:cs typeface="Comic Sans MS"/>
              </a:rPr>
              <a:t>n</a:t>
            </a:r>
            <a:r>
              <a:rPr sz="1800" b="1" spc="-5" dirty="0">
                <a:solidFill>
                  <a:srgbClr val="FFFF00"/>
                </a:solidFill>
                <a:latin typeface="Comic Sans MS"/>
                <a:cs typeface="Comic Sans MS"/>
              </a:rPr>
              <a:t>ı</a:t>
            </a:r>
            <a:r>
              <a:rPr sz="1800" b="1" dirty="0">
                <a:solidFill>
                  <a:srgbClr val="FFFF00"/>
                </a:solidFill>
                <a:latin typeface="Comic Sans MS"/>
                <a:cs typeface="Comic Sans MS"/>
              </a:rPr>
              <a:t>n</a:t>
            </a:r>
            <a:r>
              <a:rPr sz="1800" b="1" spc="-20" dirty="0">
                <a:solidFill>
                  <a:srgbClr val="FFFF00"/>
                </a:solidFill>
                <a:latin typeface="Comic Sans MS"/>
                <a:cs typeface="Comic Sans MS"/>
              </a:rPr>
              <a:t> </a:t>
            </a:r>
            <a:r>
              <a:rPr sz="1800" b="1" dirty="0">
                <a:solidFill>
                  <a:srgbClr val="FFFF00"/>
                </a:solidFill>
                <a:latin typeface="Comic Sans MS"/>
                <a:cs typeface="Comic Sans MS"/>
              </a:rPr>
              <a:t>g</a:t>
            </a:r>
            <a:r>
              <a:rPr sz="1800" b="1" spc="-5" dirty="0">
                <a:solidFill>
                  <a:srgbClr val="FFFF00"/>
                </a:solidFill>
                <a:latin typeface="Comic Sans MS"/>
                <a:cs typeface="Comic Sans MS"/>
              </a:rPr>
              <a:t>ü</a:t>
            </a:r>
            <a:r>
              <a:rPr sz="1800" b="1" spc="10" dirty="0">
                <a:solidFill>
                  <a:srgbClr val="FFFF00"/>
                </a:solidFill>
                <a:latin typeface="Comic Sans MS"/>
                <a:cs typeface="Comic Sans MS"/>
              </a:rPr>
              <a:t>c</a:t>
            </a:r>
            <a:r>
              <a:rPr sz="1800" b="1" dirty="0">
                <a:solidFill>
                  <a:srgbClr val="FFFF00"/>
                </a:solidFill>
                <a:latin typeface="Comic Sans MS"/>
                <a:cs typeface="Comic Sans MS"/>
              </a:rPr>
              <a:t>ü</a:t>
            </a:r>
            <a:r>
              <a:rPr sz="1800" b="1" spc="-15" dirty="0">
                <a:solidFill>
                  <a:srgbClr val="FFFF00"/>
                </a:solidFill>
                <a:latin typeface="Comic Sans MS"/>
                <a:cs typeface="Comic Sans MS"/>
              </a:rPr>
              <a:t> </a:t>
            </a:r>
            <a:r>
              <a:rPr sz="1800" b="1" spc="-10" dirty="0">
                <a:solidFill>
                  <a:srgbClr val="FFFF00"/>
                </a:solidFill>
                <a:latin typeface="Comic Sans MS"/>
                <a:cs typeface="Comic Sans MS"/>
              </a:rPr>
              <a:t>n</a:t>
            </a:r>
            <a:r>
              <a:rPr sz="1800" b="1" dirty="0">
                <a:solidFill>
                  <a:srgbClr val="FFFF00"/>
                </a:solidFill>
                <a:latin typeface="Comic Sans MS"/>
                <a:cs typeface="Comic Sans MS"/>
              </a:rPr>
              <a:t>e</a:t>
            </a:r>
            <a:r>
              <a:rPr sz="1800" b="1" spc="5" dirty="0">
                <a:solidFill>
                  <a:srgbClr val="FFFF00"/>
                </a:solidFill>
                <a:latin typeface="Comic Sans MS"/>
                <a:cs typeface="Comic Sans MS"/>
              </a:rPr>
              <a:t> </a:t>
            </a:r>
            <a:r>
              <a:rPr sz="1800" b="1" spc="-15" dirty="0">
                <a:solidFill>
                  <a:srgbClr val="FFFF00"/>
                </a:solidFill>
                <a:latin typeface="Comic Sans MS"/>
                <a:cs typeface="Comic Sans MS"/>
              </a:rPr>
              <a:t>o</a:t>
            </a:r>
            <a:r>
              <a:rPr sz="1800" b="1" spc="5" dirty="0">
                <a:solidFill>
                  <a:srgbClr val="FFFF00"/>
                </a:solidFill>
                <a:latin typeface="Comic Sans MS"/>
                <a:cs typeface="Comic Sans MS"/>
              </a:rPr>
              <a:t>l</a:t>
            </a:r>
            <a:r>
              <a:rPr sz="1800" b="1" dirty="0">
                <a:solidFill>
                  <a:srgbClr val="FFFF00"/>
                </a:solidFill>
                <a:latin typeface="Comic Sans MS"/>
                <a:cs typeface="Comic Sans MS"/>
              </a:rPr>
              <a:t>u</a:t>
            </a:r>
            <a:r>
              <a:rPr sz="1800" b="1" spc="-25" dirty="0">
                <a:solidFill>
                  <a:srgbClr val="FFFF00"/>
                </a:solidFill>
                <a:latin typeface="Comic Sans MS"/>
                <a:cs typeface="Comic Sans MS"/>
              </a:rPr>
              <a:t>r</a:t>
            </a:r>
            <a:r>
              <a:rPr sz="1800" b="1" spc="10" dirty="0">
                <a:solidFill>
                  <a:srgbClr val="FFFF00"/>
                </a:solidFill>
                <a:latin typeface="Comic Sans MS"/>
                <a:cs typeface="Comic Sans MS"/>
              </a:rPr>
              <a:t>s</a:t>
            </a:r>
            <a:r>
              <a:rPr sz="1800" b="1" dirty="0">
                <a:solidFill>
                  <a:srgbClr val="FFFF00"/>
                </a:solidFill>
                <a:latin typeface="Comic Sans MS"/>
                <a:cs typeface="Comic Sans MS"/>
              </a:rPr>
              <a:t>a</a:t>
            </a:r>
            <a:r>
              <a:rPr sz="1800" b="1" spc="-10" dirty="0">
                <a:solidFill>
                  <a:srgbClr val="FFFF00"/>
                </a:solidFill>
                <a:latin typeface="Comic Sans MS"/>
                <a:cs typeface="Comic Sans MS"/>
              </a:rPr>
              <a:t> </a:t>
            </a:r>
            <a:r>
              <a:rPr sz="1800" b="1" spc="-15" dirty="0">
                <a:solidFill>
                  <a:srgbClr val="FFFF00"/>
                </a:solidFill>
                <a:latin typeface="Comic Sans MS"/>
                <a:cs typeface="Comic Sans MS"/>
              </a:rPr>
              <a:t>o</a:t>
            </a:r>
            <a:r>
              <a:rPr sz="1800" b="1" spc="5" dirty="0">
                <a:solidFill>
                  <a:srgbClr val="FFFF00"/>
                </a:solidFill>
                <a:latin typeface="Comic Sans MS"/>
                <a:cs typeface="Comic Sans MS"/>
              </a:rPr>
              <a:t>l</a:t>
            </a:r>
            <a:r>
              <a:rPr sz="1800" b="1" spc="10" dirty="0">
                <a:solidFill>
                  <a:srgbClr val="FFFF00"/>
                </a:solidFill>
                <a:latin typeface="Comic Sans MS"/>
                <a:cs typeface="Comic Sans MS"/>
              </a:rPr>
              <a:t>s</a:t>
            </a:r>
            <a:r>
              <a:rPr sz="1800" b="1" dirty="0">
                <a:solidFill>
                  <a:srgbClr val="FFFF00"/>
                </a:solidFill>
                <a:latin typeface="Comic Sans MS"/>
                <a:cs typeface="Comic Sans MS"/>
              </a:rPr>
              <a:t>u</a:t>
            </a:r>
            <a:r>
              <a:rPr sz="1800" b="1" spc="-30" dirty="0">
                <a:solidFill>
                  <a:srgbClr val="FFFF00"/>
                </a:solidFill>
                <a:latin typeface="Comic Sans MS"/>
                <a:cs typeface="Comic Sans MS"/>
              </a:rPr>
              <a:t>n</a:t>
            </a:r>
            <a:r>
              <a:rPr sz="1800" b="1" dirty="0">
                <a:solidFill>
                  <a:srgbClr val="FFFF00"/>
                </a:solidFill>
                <a:latin typeface="Comic Sans MS"/>
                <a:cs typeface="Comic Sans MS"/>
              </a:rPr>
              <a:t>,</a:t>
            </a:r>
            <a:r>
              <a:rPr sz="1800" b="1" spc="-5" dirty="0">
                <a:solidFill>
                  <a:srgbClr val="FFFF00"/>
                </a:solidFill>
                <a:latin typeface="Comic Sans MS"/>
                <a:cs typeface="Comic Sans MS"/>
              </a:rPr>
              <a:t> </a:t>
            </a:r>
            <a:r>
              <a:rPr sz="1800" b="1" spc="5" dirty="0">
                <a:solidFill>
                  <a:srgbClr val="FFFF00"/>
                </a:solidFill>
                <a:latin typeface="Comic Sans MS"/>
                <a:cs typeface="Comic Sans MS"/>
              </a:rPr>
              <a:t>e</a:t>
            </a:r>
            <a:r>
              <a:rPr sz="1800" b="1" dirty="0">
                <a:solidFill>
                  <a:srgbClr val="FFFF00"/>
                </a:solidFill>
                <a:latin typeface="Comic Sans MS"/>
                <a:cs typeface="Comic Sans MS"/>
              </a:rPr>
              <a:t>ğ</a:t>
            </a:r>
            <a:r>
              <a:rPr sz="1800" b="1" spc="-5" dirty="0">
                <a:solidFill>
                  <a:srgbClr val="FFFF00"/>
                </a:solidFill>
                <a:latin typeface="Comic Sans MS"/>
                <a:cs typeface="Comic Sans MS"/>
              </a:rPr>
              <a:t>e</a:t>
            </a:r>
            <a:r>
              <a:rPr sz="1800" b="1" dirty="0">
                <a:solidFill>
                  <a:srgbClr val="FFFF00"/>
                </a:solidFill>
                <a:latin typeface="Comic Sans MS"/>
                <a:cs typeface="Comic Sans MS"/>
              </a:rPr>
              <a:t>r</a:t>
            </a:r>
            <a:r>
              <a:rPr sz="1800" b="1" spc="5" dirty="0">
                <a:solidFill>
                  <a:srgbClr val="FFFF00"/>
                </a:solidFill>
                <a:latin typeface="Comic Sans MS"/>
                <a:cs typeface="Comic Sans MS"/>
              </a:rPr>
              <a:t> </a:t>
            </a:r>
            <a:r>
              <a:rPr sz="1800" b="1" spc="-5" dirty="0">
                <a:solidFill>
                  <a:srgbClr val="FFFF00"/>
                </a:solidFill>
                <a:latin typeface="Comic Sans MS"/>
                <a:cs typeface="Comic Sans MS"/>
              </a:rPr>
              <a:t>d</a:t>
            </a:r>
            <a:r>
              <a:rPr sz="1800" b="1" spc="-10" dirty="0">
                <a:solidFill>
                  <a:srgbClr val="FFFF00"/>
                </a:solidFill>
                <a:latin typeface="Comic Sans MS"/>
                <a:cs typeface="Comic Sans MS"/>
              </a:rPr>
              <a:t>o</a:t>
            </a:r>
            <a:r>
              <a:rPr sz="1800" b="1" dirty="0">
                <a:solidFill>
                  <a:srgbClr val="FFFF00"/>
                </a:solidFill>
                <a:latin typeface="Comic Sans MS"/>
                <a:cs typeface="Comic Sans MS"/>
              </a:rPr>
              <a:t>ğ</a:t>
            </a:r>
            <a:r>
              <a:rPr sz="1800" b="1" spc="-5" dirty="0">
                <a:solidFill>
                  <a:srgbClr val="FFFF00"/>
                </a:solidFill>
                <a:latin typeface="Comic Sans MS"/>
                <a:cs typeface="Comic Sans MS"/>
              </a:rPr>
              <a:t>r</a:t>
            </a:r>
            <a:r>
              <a:rPr sz="1800" b="1" dirty="0">
                <a:solidFill>
                  <a:srgbClr val="FFFF00"/>
                </a:solidFill>
                <a:latin typeface="Comic Sans MS"/>
                <a:cs typeface="Comic Sans MS"/>
              </a:rPr>
              <a:t>u</a:t>
            </a:r>
            <a:r>
              <a:rPr sz="1800" b="1" spc="-15" dirty="0">
                <a:solidFill>
                  <a:srgbClr val="FFFF00"/>
                </a:solidFill>
                <a:latin typeface="Comic Sans MS"/>
                <a:cs typeface="Comic Sans MS"/>
              </a:rPr>
              <a:t> s</a:t>
            </a:r>
            <a:r>
              <a:rPr sz="1800" b="1" spc="5" dirty="0">
                <a:solidFill>
                  <a:srgbClr val="FFFF00"/>
                </a:solidFill>
                <a:latin typeface="Comic Sans MS"/>
                <a:cs typeface="Comic Sans MS"/>
              </a:rPr>
              <a:t>a</a:t>
            </a:r>
            <a:r>
              <a:rPr sz="1800" b="1" spc="-5" dirty="0">
                <a:solidFill>
                  <a:srgbClr val="FFFF00"/>
                </a:solidFill>
                <a:latin typeface="Comic Sans MS"/>
                <a:cs typeface="Comic Sans MS"/>
              </a:rPr>
              <a:t>f</a:t>
            </a:r>
            <a:r>
              <a:rPr sz="1800" b="1" spc="-10" dirty="0">
                <a:solidFill>
                  <a:srgbClr val="FFFF00"/>
                </a:solidFill>
                <a:latin typeface="Comic Sans MS"/>
                <a:cs typeface="Comic Sans MS"/>
              </a:rPr>
              <a:t>t</a:t>
            </a:r>
            <a:r>
              <a:rPr sz="1800" b="1" spc="5" dirty="0">
                <a:solidFill>
                  <a:srgbClr val="FFFF00"/>
                </a:solidFill>
                <a:latin typeface="Comic Sans MS"/>
                <a:cs typeface="Comic Sans MS"/>
              </a:rPr>
              <a:t>a</a:t>
            </a:r>
            <a:r>
              <a:rPr sz="1800" b="1" spc="-15" dirty="0">
                <a:solidFill>
                  <a:srgbClr val="FFFF00"/>
                </a:solidFill>
                <a:latin typeface="Comic Sans MS"/>
                <a:cs typeface="Comic Sans MS"/>
              </a:rPr>
              <a:t>y</a:t>
            </a:r>
            <a:r>
              <a:rPr sz="1800" b="1" spc="10" dirty="0">
                <a:solidFill>
                  <a:srgbClr val="FFFF00"/>
                </a:solidFill>
                <a:latin typeface="Comic Sans MS"/>
                <a:cs typeface="Comic Sans MS"/>
              </a:rPr>
              <a:t>s</a:t>
            </a:r>
            <a:r>
              <a:rPr sz="1800" b="1" spc="-20" dirty="0">
                <a:solidFill>
                  <a:srgbClr val="FFFF00"/>
                </a:solidFill>
                <a:latin typeface="Comic Sans MS"/>
                <a:cs typeface="Comic Sans MS"/>
              </a:rPr>
              <a:t>a</a:t>
            </a:r>
            <a:r>
              <a:rPr sz="1800" b="1" spc="-10" dirty="0">
                <a:solidFill>
                  <a:srgbClr val="FFFF00"/>
                </a:solidFill>
                <a:latin typeface="Comic Sans MS"/>
                <a:cs typeface="Comic Sans MS"/>
              </a:rPr>
              <a:t>n</a:t>
            </a:r>
            <a:r>
              <a:rPr sz="1800" b="1" dirty="0">
                <a:solidFill>
                  <a:srgbClr val="FFFF00"/>
                </a:solidFill>
                <a:latin typeface="Comic Sans MS"/>
                <a:cs typeface="Comic Sans MS"/>
              </a:rPr>
              <a:t>,</a:t>
            </a:r>
            <a:r>
              <a:rPr sz="1800" b="1" spc="-5" dirty="0">
                <a:solidFill>
                  <a:srgbClr val="FFFF00"/>
                </a:solidFill>
                <a:latin typeface="Comic Sans MS"/>
                <a:cs typeface="Comic Sans MS"/>
              </a:rPr>
              <a:t> </a:t>
            </a:r>
            <a:r>
              <a:rPr sz="1800" b="1" spc="10" dirty="0">
                <a:solidFill>
                  <a:srgbClr val="FFFF00"/>
                </a:solidFill>
                <a:latin typeface="Comic Sans MS"/>
                <a:cs typeface="Comic Sans MS"/>
              </a:rPr>
              <a:t>s</a:t>
            </a:r>
            <a:r>
              <a:rPr sz="1800" b="1" spc="-5" dirty="0">
                <a:solidFill>
                  <a:srgbClr val="FFFF00"/>
                </a:solidFill>
                <a:latin typeface="Comic Sans MS"/>
                <a:cs typeface="Comic Sans MS"/>
              </a:rPr>
              <a:t>e</a:t>
            </a:r>
            <a:r>
              <a:rPr sz="1800" b="1" spc="-10" dirty="0">
                <a:solidFill>
                  <a:srgbClr val="FFFF00"/>
                </a:solidFill>
                <a:latin typeface="Comic Sans MS"/>
                <a:cs typeface="Comic Sans MS"/>
              </a:rPr>
              <a:t>n</a:t>
            </a:r>
            <a:r>
              <a:rPr sz="1800" b="1" dirty="0">
                <a:solidFill>
                  <a:srgbClr val="FFFF00"/>
                </a:solidFill>
                <a:latin typeface="Comic Sans MS"/>
                <a:cs typeface="Comic Sans MS"/>
              </a:rPr>
              <a:t>i	</a:t>
            </a:r>
            <a:r>
              <a:rPr sz="1800" b="1" spc="-15" dirty="0">
                <a:solidFill>
                  <a:srgbClr val="FFFF00"/>
                </a:solidFill>
                <a:latin typeface="Comic Sans MS"/>
                <a:cs typeface="Comic Sans MS"/>
              </a:rPr>
              <a:t>b</a:t>
            </a:r>
            <a:r>
              <a:rPr sz="1800" b="1" spc="-5" dirty="0">
                <a:solidFill>
                  <a:srgbClr val="FFFF00"/>
                </a:solidFill>
                <a:latin typeface="Comic Sans MS"/>
                <a:cs typeface="Comic Sans MS"/>
              </a:rPr>
              <a:t>e</a:t>
            </a:r>
            <a:r>
              <a:rPr sz="1800" b="1" spc="-15" dirty="0">
                <a:solidFill>
                  <a:srgbClr val="FFFF00"/>
                </a:solidFill>
                <a:latin typeface="Comic Sans MS"/>
                <a:cs typeface="Comic Sans MS"/>
              </a:rPr>
              <a:t>k</a:t>
            </a:r>
            <a:r>
              <a:rPr sz="1800" b="1" spc="5" dirty="0">
                <a:solidFill>
                  <a:srgbClr val="FFFF00"/>
                </a:solidFill>
                <a:latin typeface="Comic Sans MS"/>
                <a:cs typeface="Comic Sans MS"/>
              </a:rPr>
              <a:t>l</a:t>
            </a:r>
            <a:r>
              <a:rPr sz="1800" b="1" spc="-5" dirty="0">
                <a:solidFill>
                  <a:srgbClr val="FFFF00"/>
                </a:solidFill>
                <a:latin typeface="Comic Sans MS"/>
                <a:cs typeface="Comic Sans MS"/>
              </a:rPr>
              <a:t>e</a:t>
            </a:r>
            <a:r>
              <a:rPr sz="1800" b="1" spc="-15" dirty="0">
                <a:solidFill>
                  <a:srgbClr val="FFFF00"/>
                </a:solidFill>
                <a:latin typeface="Comic Sans MS"/>
                <a:cs typeface="Comic Sans MS"/>
              </a:rPr>
              <a:t>y</a:t>
            </a:r>
            <a:r>
              <a:rPr sz="1800" b="1" spc="-5" dirty="0">
                <a:solidFill>
                  <a:srgbClr val="FFFF00"/>
                </a:solidFill>
                <a:latin typeface="Comic Sans MS"/>
                <a:cs typeface="Comic Sans MS"/>
              </a:rPr>
              <a:t>en  </a:t>
            </a:r>
            <a:r>
              <a:rPr sz="1800" b="1" spc="-10" dirty="0">
                <a:solidFill>
                  <a:srgbClr val="FFFF00"/>
                </a:solidFill>
                <a:latin typeface="Comic Sans MS"/>
                <a:cs typeface="Comic Sans MS"/>
              </a:rPr>
              <a:t>bir </a:t>
            </a:r>
            <a:r>
              <a:rPr sz="1800" b="1" spc="-5" dirty="0">
                <a:solidFill>
                  <a:srgbClr val="FFFF00"/>
                </a:solidFill>
                <a:latin typeface="Comic Sans MS"/>
                <a:cs typeface="Comic Sans MS"/>
              </a:rPr>
              <a:t>gökkuşağı mutlaka</a:t>
            </a:r>
            <a:r>
              <a:rPr sz="1800" b="1" spc="-30" dirty="0">
                <a:solidFill>
                  <a:srgbClr val="FFFF00"/>
                </a:solidFill>
                <a:latin typeface="Comic Sans MS"/>
                <a:cs typeface="Comic Sans MS"/>
              </a:rPr>
              <a:t> </a:t>
            </a:r>
            <a:r>
              <a:rPr sz="1800" b="1" spc="-10" dirty="0">
                <a:solidFill>
                  <a:srgbClr val="FFFF00"/>
                </a:solidFill>
                <a:latin typeface="Comic Sans MS"/>
                <a:cs typeface="Comic Sans MS"/>
              </a:rPr>
              <a:t>vardır.</a:t>
            </a:r>
            <a:endParaRPr sz="1800">
              <a:latin typeface="Comic Sans MS"/>
              <a:cs typeface="Comic Sans M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74191" y="347979"/>
            <a:ext cx="9144000" cy="6858000"/>
            <a:chOff x="774191" y="347979"/>
            <a:chExt cx="9144000" cy="6858000"/>
          </a:xfrm>
        </p:grpSpPr>
        <p:sp>
          <p:nvSpPr>
            <p:cNvPr id="3" name="object 3"/>
            <p:cNvSpPr/>
            <p:nvPr/>
          </p:nvSpPr>
          <p:spPr>
            <a:xfrm>
              <a:off x="2033016" y="3630676"/>
              <a:ext cx="1944624" cy="237744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74191" y="347979"/>
              <a:ext cx="9144000" cy="6858000"/>
            </a:xfrm>
            <a:prstGeom prst="rect">
              <a:avLst/>
            </a:prstGeom>
            <a:blipFill>
              <a:blip r:embed="rId3" cstate="print"/>
              <a:stretch>
                <a:fillRect/>
              </a:stretch>
            </a:blipFill>
          </p:spPr>
          <p:txBody>
            <a:bodyPr wrap="square" lIns="0" tIns="0" rIns="0" bIns="0" rtlCol="0"/>
            <a:lstStyle/>
            <a:p>
              <a:endParaRPr/>
            </a:p>
          </p:txBody>
        </p:sp>
      </p:grpSp>
      <p:sp>
        <p:nvSpPr>
          <p:cNvPr id="5" name="object 5"/>
          <p:cNvSpPr txBox="1"/>
          <p:nvPr/>
        </p:nvSpPr>
        <p:spPr>
          <a:xfrm>
            <a:off x="1249172" y="1789176"/>
            <a:ext cx="7613015" cy="3314700"/>
          </a:xfrm>
          <a:prstGeom prst="rect">
            <a:avLst/>
          </a:prstGeom>
        </p:spPr>
        <p:txBody>
          <a:bodyPr vert="horz" wrap="square" lIns="0" tIns="13970" rIns="0" bIns="0" rtlCol="0">
            <a:spAutoFit/>
          </a:bodyPr>
          <a:lstStyle/>
          <a:p>
            <a:pPr marL="12700" marR="5080">
              <a:lnSpc>
                <a:spcPct val="99800"/>
              </a:lnSpc>
              <a:spcBef>
                <a:spcPts val="110"/>
              </a:spcBef>
            </a:pPr>
            <a:r>
              <a:rPr sz="5400" b="1" dirty="0">
                <a:solidFill>
                  <a:srgbClr val="FFCC00"/>
                </a:solidFill>
                <a:latin typeface="Comic Sans MS"/>
                <a:cs typeface="Comic Sans MS"/>
              </a:rPr>
              <a:t>Nedir, </a:t>
            </a:r>
            <a:r>
              <a:rPr sz="5400" b="1" spc="-5" dirty="0">
                <a:solidFill>
                  <a:srgbClr val="FFCC00"/>
                </a:solidFill>
                <a:latin typeface="Comic Sans MS"/>
                <a:cs typeface="Comic Sans MS"/>
              </a:rPr>
              <a:t>zaman </a:t>
            </a:r>
            <a:r>
              <a:rPr sz="5400" b="1" spc="-10" dirty="0">
                <a:solidFill>
                  <a:srgbClr val="FFCC00"/>
                </a:solidFill>
                <a:latin typeface="Comic Sans MS"/>
                <a:cs typeface="Comic Sans MS"/>
              </a:rPr>
              <a:t>nedir?  </a:t>
            </a:r>
            <a:r>
              <a:rPr sz="5400" b="1" spc="-5" dirty="0">
                <a:solidFill>
                  <a:srgbClr val="FFCC00"/>
                </a:solidFill>
                <a:latin typeface="Comic Sans MS"/>
                <a:cs typeface="Comic Sans MS"/>
              </a:rPr>
              <a:t>Bir </a:t>
            </a:r>
            <a:r>
              <a:rPr sz="5400" b="1" dirty="0">
                <a:solidFill>
                  <a:srgbClr val="FFCC00"/>
                </a:solidFill>
                <a:latin typeface="Comic Sans MS"/>
                <a:cs typeface="Comic Sans MS"/>
              </a:rPr>
              <a:t>su </a:t>
            </a:r>
            <a:r>
              <a:rPr sz="5400" b="1" spc="-10" dirty="0">
                <a:solidFill>
                  <a:srgbClr val="FFCC00"/>
                </a:solidFill>
                <a:latin typeface="Comic Sans MS"/>
                <a:cs typeface="Comic Sans MS"/>
              </a:rPr>
              <a:t>mu, </a:t>
            </a:r>
            <a:r>
              <a:rPr sz="5400" b="1" spc="-5" dirty="0">
                <a:solidFill>
                  <a:srgbClr val="FFCC00"/>
                </a:solidFill>
                <a:latin typeface="Comic Sans MS"/>
                <a:cs typeface="Comic Sans MS"/>
              </a:rPr>
              <a:t>bir </a:t>
            </a:r>
            <a:r>
              <a:rPr sz="5400" b="1" dirty="0">
                <a:solidFill>
                  <a:srgbClr val="FFCC00"/>
                </a:solidFill>
                <a:latin typeface="Comic Sans MS"/>
                <a:cs typeface="Comic Sans MS"/>
              </a:rPr>
              <a:t>kuş mu?  Nedir </a:t>
            </a:r>
            <a:r>
              <a:rPr sz="5400" b="1" spc="-5" dirty="0">
                <a:solidFill>
                  <a:srgbClr val="FFCC00"/>
                </a:solidFill>
                <a:latin typeface="Comic Sans MS"/>
                <a:cs typeface="Comic Sans MS"/>
              </a:rPr>
              <a:t>zaman</a:t>
            </a:r>
            <a:r>
              <a:rPr sz="5400" b="1" spc="-15" dirty="0">
                <a:solidFill>
                  <a:srgbClr val="FFCC00"/>
                </a:solidFill>
                <a:latin typeface="Comic Sans MS"/>
                <a:cs typeface="Comic Sans MS"/>
              </a:rPr>
              <a:t> </a:t>
            </a:r>
            <a:r>
              <a:rPr sz="5400" b="1" spc="-10" dirty="0">
                <a:solidFill>
                  <a:srgbClr val="FFCC00"/>
                </a:solidFill>
                <a:latin typeface="Comic Sans MS"/>
                <a:cs typeface="Comic Sans MS"/>
              </a:rPr>
              <a:t>nedir?</a:t>
            </a:r>
            <a:endParaRPr sz="5400">
              <a:latin typeface="Comic Sans MS"/>
              <a:cs typeface="Comic Sans MS"/>
            </a:endParaRPr>
          </a:p>
          <a:p>
            <a:pPr marL="12700">
              <a:lnSpc>
                <a:spcPct val="100000"/>
              </a:lnSpc>
            </a:pPr>
            <a:r>
              <a:rPr sz="5400" b="1" dirty="0">
                <a:solidFill>
                  <a:srgbClr val="FFCC00"/>
                </a:solidFill>
                <a:latin typeface="Comic Sans MS"/>
                <a:cs typeface="Comic Sans MS"/>
              </a:rPr>
              <a:t>İniş mi, </a:t>
            </a:r>
            <a:r>
              <a:rPr sz="5400" b="1" spc="-5" dirty="0">
                <a:solidFill>
                  <a:srgbClr val="FFCC00"/>
                </a:solidFill>
                <a:latin typeface="Comic Sans MS"/>
                <a:cs typeface="Comic Sans MS"/>
              </a:rPr>
              <a:t>yokuş</a:t>
            </a:r>
            <a:r>
              <a:rPr sz="5400" b="1" spc="-40" dirty="0">
                <a:solidFill>
                  <a:srgbClr val="FFCC00"/>
                </a:solidFill>
                <a:latin typeface="Comic Sans MS"/>
                <a:cs typeface="Comic Sans MS"/>
              </a:rPr>
              <a:t> </a:t>
            </a:r>
            <a:r>
              <a:rPr sz="5400" b="1" spc="-10" dirty="0">
                <a:solidFill>
                  <a:srgbClr val="FFCC00"/>
                </a:solidFill>
                <a:latin typeface="Comic Sans MS"/>
                <a:cs typeface="Comic Sans MS"/>
              </a:rPr>
              <a:t>mu?</a:t>
            </a:r>
            <a:endParaRPr sz="5400">
              <a:latin typeface="Comic Sans MS"/>
              <a:cs typeface="Comic Sans MS"/>
            </a:endParaRPr>
          </a:p>
        </p:txBody>
      </p:sp>
      <p:sp>
        <p:nvSpPr>
          <p:cNvPr id="6" name="object 6"/>
          <p:cNvSpPr txBox="1"/>
          <p:nvPr/>
        </p:nvSpPr>
        <p:spPr>
          <a:xfrm>
            <a:off x="4906771" y="5285232"/>
            <a:ext cx="3723640" cy="453390"/>
          </a:xfrm>
          <a:prstGeom prst="rect">
            <a:avLst/>
          </a:prstGeom>
        </p:spPr>
        <p:txBody>
          <a:bodyPr vert="horz" wrap="square" lIns="0" tIns="13335" rIns="0" bIns="0" rtlCol="0">
            <a:spAutoFit/>
          </a:bodyPr>
          <a:lstStyle/>
          <a:p>
            <a:pPr marL="12700">
              <a:lnSpc>
                <a:spcPct val="100000"/>
              </a:lnSpc>
              <a:spcBef>
                <a:spcPts val="105"/>
              </a:spcBef>
            </a:pPr>
            <a:r>
              <a:rPr sz="2800" b="1" dirty="0">
                <a:solidFill>
                  <a:srgbClr val="FFCC00"/>
                </a:solidFill>
                <a:latin typeface="Comic Sans MS"/>
                <a:cs typeface="Comic Sans MS"/>
              </a:rPr>
              <a:t>Necip Fazıl</a:t>
            </a:r>
            <a:r>
              <a:rPr sz="2800" b="1" spc="-80" dirty="0">
                <a:solidFill>
                  <a:srgbClr val="FFCC00"/>
                </a:solidFill>
                <a:latin typeface="Comic Sans MS"/>
                <a:cs typeface="Comic Sans MS"/>
              </a:rPr>
              <a:t> </a:t>
            </a:r>
            <a:r>
              <a:rPr sz="2800" b="1" spc="-5" dirty="0">
                <a:solidFill>
                  <a:srgbClr val="FFCC00"/>
                </a:solidFill>
                <a:latin typeface="Comic Sans MS"/>
                <a:cs typeface="Comic Sans MS"/>
              </a:rPr>
              <a:t>Kısakürek</a:t>
            </a:r>
            <a:endParaRPr sz="2800">
              <a:latin typeface="Comic Sans MS"/>
              <a:cs typeface="Comic Sans M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74191" y="347979"/>
            <a:ext cx="9144000" cy="685800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3824732" y="1103376"/>
            <a:ext cx="3054985" cy="574040"/>
          </a:xfrm>
          <a:prstGeom prst="rect">
            <a:avLst/>
          </a:prstGeom>
        </p:spPr>
        <p:txBody>
          <a:bodyPr vert="horz" wrap="square" lIns="0" tIns="12700" rIns="0" bIns="0" rtlCol="0">
            <a:spAutoFit/>
          </a:bodyPr>
          <a:lstStyle/>
          <a:p>
            <a:pPr marL="12700">
              <a:lnSpc>
                <a:spcPct val="100000"/>
              </a:lnSpc>
              <a:spcBef>
                <a:spcPts val="100"/>
              </a:spcBef>
            </a:pPr>
            <a:r>
              <a:rPr sz="3600" spc="-5" dirty="0">
                <a:solidFill>
                  <a:srgbClr val="FF3300"/>
                </a:solidFill>
              </a:rPr>
              <a:t>*Aşırı</a:t>
            </a:r>
            <a:r>
              <a:rPr sz="3600" spc="-75" dirty="0">
                <a:solidFill>
                  <a:srgbClr val="FF3300"/>
                </a:solidFill>
              </a:rPr>
              <a:t> </a:t>
            </a:r>
            <a:r>
              <a:rPr sz="3600" spc="-5" dirty="0">
                <a:solidFill>
                  <a:srgbClr val="FF3300"/>
                </a:solidFill>
              </a:rPr>
              <a:t>stress:</a:t>
            </a:r>
            <a:endParaRPr sz="3600"/>
          </a:p>
        </p:txBody>
      </p:sp>
      <p:sp>
        <p:nvSpPr>
          <p:cNvPr id="4" name="object 4"/>
          <p:cNvSpPr txBox="1"/>
          <p:nvPr/>
        </p:nvSpPr>
        <p:spPr>
          <a:xfrm>
            <a:off x="1605788" y="1655063"/>
            <a:ext cx="7494270" cy="4901565"/>
          </a:xfrm>
          <a:prstGeom prst="rect">
            <a:avLst/>
          </a:prstGeom>
        </p:spPr>
        <p:txBody>
          <a:bodyPr vert="horz" wrap="square" lIns="0" tIns="11430" rIns="0" bIns="0" rtlCol="0">
            <a:spAutoFit/>
          </a:bodyPr>
          <a:lstStyle/>
          <a:p>
            <a:pPr marL="12700" marR="5080" indent="-3810" algn="ctr">
              <a:lnSpc>
                <a:spcPct val="100000"/>
              </a:lnSpc>
              <a:spcBef>
                <a:spcPts val="90"/>
              </a:spcBef>
            </a:pPr>
            <a:r>
              <a:rPr sz="3200" b="1" spc="-10" dirty="0">
                <a:solidFill>
                  <a:srgbClr val="FF9900"/>
                </a:solidFill>
                <a:latin typeface="Comic Sans MS"/>
                <a:cs typeface="Comic Sans MS"/>
              </a:rPr>
              <a:t>Stress </a:t>
            </a:r>
            <a:r>
              <a:rPr sz="3200" b="1" spc="-5" dirty="0">
                <a:solidFill>
                  <a:srgbClr val="FF9900"/>
                </a:solidFill>
                <a:latin typeface="Comic Sans MS"/>
                <a:cs typeface="Comic Sans MS"/>
              </a:rPr>
              <a:t>ile zaman yönetimi arasındaki  ilişki yumurta </a:t>
            </a:r>
            <a:r>
              <a:rPr sz="3200" b="1" spc="5" dirty="0">
                <a:solidFill>
                  <a:srgbClr val="FF9900"/>
                </a:solidFill>
                <a:latin typeface="Comic Sans MS"/>
                <a:cs typeface="Comic Sans MS"/>
              </a:rPr>
              <a:t>ile </a:t>
            </a:r>
            <a:r>
              <a:rPr sz="3200" b="1" spc="-5" dirty="0">
                <a:solidFill>
                  <a:srgbClr val="FF9900"/>
                </a:solidFill>
                <a:latin typeface="Comic Sans MS"/>
                <a:cs typeface="Comic Sans MS"/>
              </a:rPr>
              <a:t>tavuk arasındaki  ilişkiye benzemektedir.Zira zamanı </a:t>
            </a:r>
            <a:r>
              <a:rPr sz="3200" b="1" spc="5" dirty="0">
                <a:solidFill>
                  <a:srgbClr val="FF9900"/>
                </a:solidFill>
                <a:latin typeface="Comic Sans MS"/>
                <a:cs typeface="Comic Sans MS"/>
              </a:rPr>
              <a:t>iyi  </a:t>
            </a:r>
            <a:r>
              <a:rPr sz="3200" b="1" spc="-5" dirty="0">
                <a:solidFill>
                  <a:srgbClr val="FF9900"/>
                </a:solidFill>
                <a:latin typeface="Comic Sans MS"/>
                <a:cs typeface="Comic Sans MS"/>
              </a:rPr>
              <a:t>yönetememek stress’e </a:t>
            </a:r>
            <a:r>
              <a:rPr sz="3200" b="1" dirty="0">
                <a:solidFill>
                  <a:srgbClr val="FF9900"/>
                </a:solidFill>
                <a:latin typeface="Comic Sans MS"/>
                <a:cs typeface="Comic Sans MS"/>
              </a:rPr>
              <a:t>sebep </a:t>
            </a:r>
            <a:r>
              <a:rPr sz="3200" b="1" spc="-5" dirty="0">
                <a:solidFill>
                  <a:srgbClr val="FF9900"/>
                </a:solidFill>
                <a:latin typeface="Comic Sans MS"/>
                <a:cs typeface="Comic Sans MS"/>
              </a:rPr>
              <a:t>olurken,  stress </a:t>
            </a:r>
            <a:r>
              <a:rPr sz="3200" b="1" spc="-10" dirty="0">
                <a:solidFill>
                  <a:srgbClr val="FF9900"/>
                </a:solidFill>
                <a:latin typeface="Comic Sans MS"/>
                <a:cs typeface="Comic Sans MS"/>
              </a:rPr>
              <a:t>de </a:t>
            </a:r>
            <a:r>
              <a:rPr sz="3200" b="1" dirty="0">
                <a:solidFill>
                  <a:srgbClr val="FF9900"/>
                </a:solidFill>
                <a:latin typeface="Comic Sans MS"/>
                <a:cs typeface="Comic Sans MS"/>
              </a:rPr>
              <a:t>zamanı </a:t>
            </a:r>
            <a:r>
              <a:rPr sz="3200" b="1" spc="-5" dirty="0">
                <a:solidFill>
                  <a:srgbClr val="FF9900"/>
                </a:solidFill>
                <a:latin typeface="Comic Sans MS"/>
                <a:cs typeface="Comic Sans MS"/>
              </a:rPr>
              <a:t>iyi yönetememe  sorununu beraberinde</a:t>
            </a:r>
            <a:r>
              <a:rPr sz="3200" b="1" spc="-20" dirty="0">
                <a:solidFill>
                  <a:srgbClr val="FF9900"/>
                </a:solidFill>
                <a:latin typeface="Comic Sans MS"/>
                <a:cs typeface="Comic Sans MS"/>
              </a:rPr>
              <a:t> </a:t>
            </a:r>
            <a:r>
              <a:rPr sz="3200" b="1" spc="-5" dirty="0">
                <a:solidFill>
                  <a:srgbClr val="FF9900"/>
                </a:solidFill>
                <a:latin typeface="Comic Sans MS"/>
                <a:cs typeface="Comic Sans MS"/>
              </a:rPr>
              <a:t>getirmektedir.</a:t>
            </a:r>
            <a:endParaRPr sz="3200">
              <a:latin typeface="Comic Sans MS"/>
              <a:cs typeface="Comic Sans MS"/>
            </a:endParaRPr>
          </a:p>
          <a:p>
            <a:pPr marL="40005" marR="33655" algn="ctr">
              <a:lnSpc>
                <a:spcPct val="100000"/>
              </a:lnSpc>
            </a:pPr>
            <a:r>
              <a:rPr sz="3200" b="1" spc="-5" dirty="0">
                <a:solidFill>
                  <a:srgbClr val="FF9900"/>
                </a:solidFill>
                <a:latin typeface="Comic Sans MS"/>
                <a:cs typeface="Comic Sans MS"/>
              </a:rPr>
              <a:t>Bu nedenle hayatımızın </a:t>
            </a:r>
            <a:r>
              <a:rPr sz="3200" b="1" dirty="0">
                <a:solidFill>
                  <a:srgbClr val="FF9900"/>
                </a:solidFill>
                <a:latin typeface="Comic Sans MS"/>
                <a:cs typeface="Comic Sans MS"/>
              </a:rPr>
              <a:t>akışı </a:t>
            </a:r>
            <a:r>
              <a:rPr sz="3200" b="1" spc="-5" dirty="0">
                <a:solidFill>
                  <a:srgbClr val="FF9900"/>
                </a:solidFill>
                <a:latin typeface="Comic Sans MS"/>
                <a:cs typeface="Comic Sans MS"/>
              </a:rPr>
              <a:t>sırasında  </a:t>
            </a:r>
            <a:r>
              <a:rPr sz="3200" b="1" spc="-10" dirty="0">
                <a:solidFill>
                  <a:srgbClr val="FF9900"/>
                </a:solidFill>
                <a:latin typeface="Comic Sans MS"/>
                <a:cs typeface="Comic Sans MS"/>
              </a:rPr>
              <a:t>bir </a:t>
            </a:r>
            <a:r>
              <a:rPr sz="3200" b="1" spc="-5" dirty="0">
                <a:solidFill>
                  <a:srgbClr val="FF9900"/>
                </a:solidFill>
                <a:latin typeface="Comic Sans MS"/>
                <a:cs typeface="Comic Sans MS"/>
              </a:rPr>
              <a:t>stressten kurtulma </a:t>
            </a:r>
            <a:r>
              <a:rPr sz="3200" b="1" dirty="0">
                <a:solidFill>
                  <a:srgbClr val="FF9900"/>
                </a:solidFill>
                <a:latin typeface="Comic Sans MS"/>
                <a:cs typeface="Comic Sans MS"/>
              </a:rPr>
              <a:t>yolu </a:t>
            </a:r>
            <a:r>
              <a:rPr sz="3200" b="1" spc="-5" dirty="0">
                <a:solidFill>
                  <a:srgbClr val="FF9900"/>
                </a:solidFill>
                <a:latin typeface="Comic Sans MS"/>
                <a:cs typeface="Comic Sans MS"/>
              </a:rPr>
              <a:t>olan  gevşeme egzersizlerine </a:t>
            </a:r>
            <a:r>
              <a:rPr sz="3200" b="1" dirty="0">
                <a:solidFill>
                  <a:srgbClr val="FF9900"/>
                </a:solidFill>
                <a:latin typeface="Comic Sans MS"/>
                <a:cs typeface="Comic Sans MS"/>
              </a:rPr>
              <a:t>de </a:t>
            </a:r>
            <a:r>
              <a:rPr sz="3200" b="1" spc="-5" dirty="0">
                <a:solidFill>
                  <a:srgbClr val="FF9900"/>
                </a:solidFill>
                <a:latin typeface="Comic Sans MS"/>
                <a:cs typeface="Comic Sans MS"/>
              </a:rPr>
              <a:t>yer  vermeliyiz.</a:t>
            </a:r>
            <a:endParaRPr sz="3200">
              <a:latin typeface="Comic Sans MS"/>
              <a:cs typeface="Comic Sans M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74191" y="347979"/>
            <a:ext cx="9144000" cy="6858000"/>
            <a:chOff x="774191" y="347979"/>
            <a:chExt cx="9144000" cy="6858000"/>
          </a:xfrm>
        </p:grpSpPr>
        <p:sp>
          <p:nvSpPr>
            <p:cNvPr id="3" name="object 3"/>
            <p:cNvSpPr/>
            <p:nvPr/>
          </p:nvSpPr>
          <p:spPr>
            <a:xfrm>
              <a:off x="774191" y="347979"/>
              <a:ext cx="9144000" cy="685800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950719" y="6347968"/>
              <a:ext cx="60960" cy="0"/>
            </a:xfrm>
            <a:custGeom>
              <a:avLst/>
              <a:gdLst/>
              <a:ahLst/>
              <a:cxnLst/>
              <a:rect l="l" t="t" r="r" b="b"/>
              <a:pathLst>
                <a:path w="60960">
                  <a:moveTo>
                    <a:pt x="0" y="0"/>
                  </a:moveTo>
                  <a:lnTo>
                    <a:pt x="60960" y="0"/>
                  </a:lnTo>
                </a:path>
              </a:pathLst>
            </a:custGeom>
            <a:ln w="27431">
              <a:solidFill>
                <a:srgbClr val="C5C5C5"/>
              </a:solidFill>
            </a:ln>
          </p:spPr>
          <p:txBody>
            <a:bodyPr wrap="square" lIns="0" tIns="0" rIns="0" bIns="0" rtlCol="0"/>
            <a:lstStyle/>
            <a:p>
              <a:endParaRPr/>
            </a:p>
          </p:txBody>
        </p:sp>
        <p:sp>
          <p:nvSpPr>
            <p:cNvPr id="5" name="object 5"/>
            <p:cNvSpPr/>
            <p:nvPr/>
          </p:nvSpPr>
          <p:spPr>
            <a:xfrm>
              <a:off x="1036319" y="6361683"/>
              <a:ext cx="975360" cy="109728"/>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1737359" y="6457695"/>
              <a:ext cx="30480" cy="0"/>
            </a:xfrm>
            <a:custGeom>
              <a:avLst/>
              <a:gdLst/>
              <a:ahLst/>
              <a:cxnLst/>
              <a:rect l="l" t="t" r="r" b="b"/>
              <a:pathLst>
                <a:path w="30480">
                  <a:moveTo>
                    <a:pt x="0" y="0"/>
                  </a:moveTo>
                  <a:lnTo>
                    <a:pt x="30480" y="0"/>
                  </a:lnTo>
                </a:path>
              </a:pathLst>
            </a:custGeom>
            <a:ln w="27431">
              <a:solidFill>
                <a:srgbClr val="E8E8E8"/>
              </a:solidFill>
            </a:ln>
          </p:spPr>
          <p:txBody>
            <a:bodyPr wrap="square" lIns="0" tIns="0" rIns="0" bIns="0" rtlCol="0"/>
            <a:lstStyle/>
            <a:p>
              <a:endParaRPr/>
            </a:p>
          </p:txBody>
        </p:sp>
        <p:sp>
          <p:nvSpPr>
            <p:cNvPr id="7" name="object 7"/>
            <p:cNvSpPr/>
            <p:nvPr/>
          </p:nvSpPr>
          <p:spPr>
            <a:xfrm>
              <a:off x="1036319" y="6443979"/>
              <a:ext cx="996695" cy="246887"/>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1737359" y="6677151"/>
              <a:ext cx="30480" cy="0"/>
            </a:xfrm>
            <a:custGeom>
              <a:avLst/>
              <a:gdLst/>
              <a:ahLst/>
              <a:cxnLst/>
              <a:rect l="l" t="t" r="r" b="b"/>
              <a:pathLst>
                <a:path w="30480">
                  <a:moveTo>
                    <a:pt x="0" y="0"/>
                  </a:moveTo>
                  <a:lnTo>
                    <a:pt x="30480" y="0"/>
                  </a:lnTo>
                </a:path>
              </a:pathLst>
            </a:custGeom>
            <a:ln w="27431">
              <a:solidFill>
                <a:srgbClr val="F8F8F8"/>
              </a:solidFill>
            </a:ln>
          </p:spPr>
          <p:txBody>
            <a:bodyPr wrap="square" lIns="0" tIns="0" rIns="0" bIns="0" rtlCol="0"/>
            <a:lstStyle/>
            <a:p>
              <a:endParaRPr/>
            </a:p>
          </p:txBody>
        </p:sp>
        <p:sp>
          <p:nvSpPr>
            <p:cNvPr id="9" name="object 9"/>
            <p:cNvSpPr/>
            <p:nvPr/>
          </p:nvSpPr>
          <p:spPr>
            <a:xfrm>
              <a:off x="1036319" y="6663435"/>
              <a:ext cx="975360" cy="164591"/>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1950719" y="6814312"/>
              <a:ext cx="60960" cy="0"/>
            </a:xfrm>
            <a:custGeom>
              <a:avLst/>
              <a:gdLst/>
              <a:ahLst/>
              <a:cxnLst/>
              <a:rect l="l" t="t" r="r" b="b"/>
              <a:pathLst>
                <a:path w="60960">
                  <a:moveTo>
                    <a:pt x="0" y="0"/>
                  </a:moveTo>
                  <a:lnTo>
                    <a:pt x="60960" y="0"/>
                  </a:lnTo>
                </a:path>
              </a:pathLst>
            </a:custGeom>
            <a:ln w="27431">
              <a:solidFill>
                <a:srgbClr val="F8F8F8"/>
              </a:solidFill>
            </a:ln>
          </p:spPr>
          <p:txBody>
            <a:bodyPr wrap="square" lIns="0" tIns="0" rIns="0" bIns="0" rtlCol="0"/>
            <a:lstStyle/>
            <a:p>
              <a:endParaRPr/>
            </a:p>
          </p:txBody>
        </p:sp>
        <p:sp>
          <p:nvSpPr>
            <p:cNvPr id="11" name="object 11"/>
            <p:cNvSpPr/>
            <p:nvPr/>
          </p:nvSpPr>
          <p:spPr>
            <a:xfrm>
              <a:off x="1310640" y="6828027"/>
              <a:ext cx="609600" cy="137159"/>
            </a:xfrm>
            <a:prstGeom prst="rect">
              <a:avLst/>
            </a:prstGeom>
            <a:blipFill>
              <a:blip r:embed="rId6" cstate="print"/>
              <a:stretch>
                <a:fillRect/>
              </a:stretch>
            </a:blipFill>
          </p:spPr>
          <p:txBody>
            <a:bodyPr wrap="square" lIns="0" tIns="0" rIns="0" bIns="0" rtlCol="0"/>
            <a:lstStyle/>
            <a:p>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76272" y="4426203"/>
            <a:ext cx="6477000" cy="2779776"/>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1108963" y="554735"/>
            <a:ext cx="8547735" cy="3677285"/>
          </a:xfrm>
          <a:prstGeom prst="rect">
            <a:avLst/>
          </a:prstGeom>
        </p:spPr>
        <p:txBody>
          <a:bodyPr vert="horz" wrap="square" lIns="0" tIns="12700" rIns="0" bIns="0" rtlCol="0">
            <a:spAutoFit/>
          </a:bodyPr>
          <a:lstStyle/>
          <a:p>
            <a:pPr algn="ctr">
              <a:lnSpc>
                <a:spcPct val="100000"/>
              </a:lnSpc>
              <a:spcBef>
                <a:spcPts val="100"/>
              </a:spcBef>
            </a:pPr>
            <a:r>
              <a:rPr sz="2400" b="1" spc="-5" dirty="0">
                <a:solidFill>
                  <a:srgbClr val="FF3300"/>
                </a:solidFill>
                <a:latin typeface="Comic Sans MS"/>
                <a:cs typeface="Comic Sans MS"/>
              </a:rPr>
              <a:t>*Televizyon:</a:t>
            </a:r>
            <a:endParaRPr sz="2400">
              <a:latin typeface="Comic Sans MS"/>
              <a:cs typeface="Comic Sans MS"/>
            </a:endParaRPr>
          </a:p>
          <a:p>
            <a:pPr marL="97790" marR="91440" indent="-635" algn="ctr">
              <a:lnSpc>
                <a:spcPts val="2860"/>
              </a:lnSpc>
              <a:spcBef>
                <a:spcPts val="110"/>
              </a:spcBef>
            </a:pPr>
            <a:r>
              <a:rPr sz="2400" b="1" spc="-5" dirty="0">
                <a:solidFill>
                  <a:srgbClr val="FFFF00"/>
                </a:solidFill>
                <a:latin typeface="Comic Sans MS"/>
                <a:cs typeface="Comic Sans MS"/>
              </a:rPr>
              <a:t>Günümüz </a:t>
            </a:r>
            <a:r>
              <a:rPr sz="2400" b="1" dirty="0">
                <a:solidFill>
                  <a:srgbClr val="FFFF00"/>
                </a:solidFill>
                <a:latin typeface="Comic Sans MS"/>
                <a:cs typeface="Comic Sans MS"/>
              </a:rPr>
              <a:t>insanının zaman </a:t>
            </a:r>
            <a:r>
              <a:rPr sz="2400" b="1" spc="-5" dirty="0">
                <a:solidFill>
                  <a:srgbClr val="FFFF00"/>
                </a:solidFill>
                <a:latin typeface="Comic Sans MS"/>
                <a:cs typeface="Comic Sans MS"/>
              </a:rPr>
              <a:t>hırsızlarından </a:t>
            </a:r>
            <a:r>
              <a:rPr sz="2400" b="1" dirty="0">
                <a:solidFill>
                  <a:srgbClr val="FFFF00"/>
                </a:solidFill>
                <a:latin typeface="Comic Sans MS"/>
                <a:cs typeface="Comic Sans MS"/>
              </a:rPr>
              <a:t>biri de  </a:t>
            </a:r>
            <a:r>
              <a:rPr sz="2400" b="1" spc="-5" dirty="0">
                <a:solidFill>
                  <a:srgbClr val="FFFF00"/>
                </a:solidFill>
                <a:latin typeface="Comic Sans MS"/>
                <a:cs typeface="Comic Sans MS"/>
              </a:rPr>
              <a:t>televizyondur. Bu hırsızla </a:t>
            </a:r>
            <a:r>
              <a:rPr sz="2400" b="1" dirty="0">
                <a:solidFill>
                  <a:srgbClr val="FFFF00"/>
                </a:solidFill>
                <a:latin typeface="Comic Sans MS"/>
                <a:cs typeface="Comic Sans MS"/>
              </a:rPr>
              <a:t>da </a:t>
            </a:r>
            <a:r>
              <a:rPr sz="2400" b="1" spc="-5" dirty="0">
                <a:solidFill>
                  <a:srgbClr val="FFFF00"/>
                </a:solidFill>
                <a:latin typeface="Comic Sans MS"/>
                <a:cs typeface="Comic Sans MS"/>
              </a:rPr>
              <a:t>mücadele </a:t>
            </a:r>
            <a:r>
              <a:rPr sz="2400" b="1" spc="-10" dirty="0">
                <a:solidFill>
                  <a:srgbClr val="FFFF00"/>
                </a:solidFill>
                <a:latin typeface="Comic Sans MS"/>
                <a:cs typeface="Comic Sans MS"/>
              </a:rPr>
              <a:t>etmek</a:t>
            </a:r>
            <a:r>
              <a:rPr sz="2400" b="1" spc="-20" dirty="0">
                <a:solidFill>
                  <a:srgbClr val="FFFF00"/>
                </a:solidFill>
                <a:latin typeface="Comic Sans MS"/>
                <a:cs typeface="Comic Sans MS"/>
              </a:rPr>
              <a:t> </a:t>
            </a:r>
            <a:r>
              <a:rPr sz="2400" b="1" spc="-5" dirty="0">
                <a:solidFill>
                  <a:srgbClr val="FFFF00"/>
                </a:solidFill>
                <a:latin typeface="Comic Sans MS"/>
                <a:cs typeface="Comic Sans MS"/>
              </a:rPr>
              <a:t>gereklidir.</a:t>
            </a:r>
            <a:endParaRPr sz="2400">
              <a:latin typeface="Comic Sans MS"/>
              <a:cs typeface="Comic Sans MS"/>
            </a:endParaRPr>
          </a:p>
          <a:p>
            <a:pPr marL="12065" marR="5080" indent="-4445" algn="ctr">
              <a:lnSpc>
                <a:spcPts val="2880"/>
              </a:lnSpc>
            </a:pPr>
            <a:r>
              <a:rPr sz="2400" b="1" spc="-5" dirty="0">
                <a:solidFill>
                  <a:srgbClr val="FFFF00"/>
                </a:solidFill>
                <a:latin typeface="Comic Sans MS"/>
                <a:cs typeface="Comic Sans MS"/>
              </a:rPr>
              <a:t>Milli Eğitim Bakanlığı’nca </a:t>
            </a:r>
            <a:r>
              <a:rPr sz="2400" b="1" dirty="0">
                <a:solidFill>
                  <a:srgbClr val="FFFF00"/>
                </a:solidFill>
                <a:latin typeface="Comic Sans MS"/>
                <a:cs typeface="Comic Sans MS"/>
              </a:rPr>
              <a:t>hazırlanan </a:t>
            </a:r>
            <a:r>
              <a:rPr sz="2400" b="1" spc="-5" dirty="0">
                <a:solidFill>
                  <a:srgbClr val="FFFF00"/>
                </a:solidFill>
                <a:latin typeface="Comic Sans MS"/>
                <a:cs typeface="Comic Sans MS"/>
              </a:rPr>
              <a:t>bir raporda,  “televizyon izleme alışkanlığının, özellikle </a:t>
            </a:r>
            <a:r>
              <a:rPr sz="2400" b="1" dirty="0">
                <a:solidFill>
                  <a:srgbClr val="FFFF00"/>
                </a:solidFill>
                <a:latin typeface="Comic Sans MS"/>
                <a:cs typeface="Comic Sans MS"/>
              </a:rPr>
              <a:t>son </a:t>
            </a:r>
            <a:r>
              <a:rPr sz="2400" b="1" spc="-5" dirty="0">
                <a:solidFill>
                  <a:srgbClr val="FFFF00"/>
                </a:solidFill>
                <a:latin typeface="Comic Sans MS"/>
                <a:cs typeface="Comic Sans MS"/>
              </a:rPr>
              <a:t>yıllarda  okuma alışkanlığı </a:t>
            </a:r>
            <a:r>
              <a:rPr sz="2400" b="1" dirty="0">
                <a:solidFill>
                  <a:srgbClr val="FFFF00"/>
                </a:solidFill>
                <a:latin typeface="Comic Sans MS"/>
                <a:cs typeface="Comic Sans MS"/>
              </a:rPr>
              <a:t>edinmede </a:t>
            </a:r>
            <a:r>
              <a:rPr sz="2400" b="1" spc="-5" dirty="0">
                <a:solidFill>
                  <a:srgbClr val="FFFF00"/>
                </a:solidFill>
                <a:latin typeface="Comic Sans MS"/>
                <a:cs typeface="Comic Sans MS"/>
              </a:rPr>
              <a:t>en etkin engelleyicilerden”</a:t>
            </a:r>
            <a:r>
              <a:rPr sz="2400" b="1" spc="5" dirty="0">
                <a:solidFill>
                  <a:srgbClr val="FFFF00"/>
                </a:solidFill>
                <a:latin typeface="Comic Sans MS"/>
                <a:cs typeface="Comic Sans MS"/>
              </a:rPr>
              <a:t> </a:t>
            </a:r>
            <a:r>
              <a:rPr sz="2400" b="1" spc="-10" dirty="0">
                <a:solidFill>
                  <a:srgbClr val="FFFF00"/>
                </a:solidFill>
                <a:latin typeface="Comic Sans MS"/>
                <a:cs typeface="Comic Sans MS"/>
              </a:rPr>
              <a:t>biri</a:t>
            </a:r>
            <a:endParaRPr sz="2400">
              <a:latin typeface="Comic Sans MS"/>
              <a:cs typeface="Comic Sans MS"/>
            </a:endParaRPr>
          </a:p>
          <a:p>
            <a:pPr marL="137160" marR="133350" algn="ctr">
              <a:lnSpc>
                <a:spcPts val="2860"/>
              </a:lnSpc>
              <a:spcBef>
                <a:spcPts val="15"/>
              </a:spcBef>
            </a:pPr>
            <a:r>
              <a:rPr sz="2400" b="1" spc="-5" dirty="0">
                <a:solidFill>
                  <a:srgbClr val="FFFF00"/>
                </a:solidFill>
                <a:latin typeface="Comic Sans MS"/>
                <a:cs typeface="Comic Sans MS"/>
              </a:rPr>
              <a:t>olduğu belirtilmiştir. Rapora </a:t>
            </a:r>
            <a:r>
              <a:rPr sz="2400" b="1" dirty="0">
                <a:solidFill>
                  <a:srgbClr val="FFFF00"/>
                </a:solidFill>
                <a:latin typeface="Comic Sans MS"/>
                <a:cs typeface="Comic Sans MS"/>
              </a:rPr>
              <a:t>göre, </a:t>
            </a:r>
            <a:r>
              <a:rPr sz="2400" b="1" spc="-5" dirty="0">
                <a:solidFill>
                  <a:srgbClr val="FFFF00"/>
                </a:solidFill>
                <a:latin typeface="Comic Sans MS"/>
                <a:cs typeface="Comic Sans MS"/>
              </a:rPr>
              <a:t>Türkiye’de televizyon  izleme süresi dizi filmlerdeki </a:t>
            </a:r>
            <a:r>
              <a:rPr sz="2400" b="1" dirty="0">
                <a:solidFill>
                  <a:srgbClr val="FFFF00"/>
                </a:solidFill>
                <a:latin typeface="Comic Sans MS"/>
                <a:cs typeface="Comic Sans MS"/>
              </a:rPr>
              <a:t>artışa </a:t>
            </a:r>
            <a:r>
              <a:rPr sz="2400" b="1" spc="-5" dirty="0">
                <a:solidFill>
                  <a:srgbClr val="FFFF00"/>
                </a:solidFill>
                <a:latin typeface="Comic Sans MS"/>
                <a:cs typeface="Comic Sans MS"/>
              </a:rPr>
              <a:t>paralel </a:t>
            </a:r>
            <a:r>
              <a:rPr sz="2400" b="1" dirty="0">
                <a:solidFill>
                  <a:srgbClr val="FFFF00"/>
                </a:solidFill>
                <a:latin typeface="Comic Sans MS"/>
                <a:cs typeface="Comic Sans MS"/>
              </a:rPr>
              <a:t>olarak</a:t>
            </a:r>
            <a:r>
              <a:rPr sz="2400" b="1" spc="-60" dirty="0">
                <a:solidFill>
                  <a:srgbClr val="FFFF00"/>
                </a:solidFill>
                <a:latin typeface="Comic Sans MS"/>
                <a:cs typeface="Comic Sans MS"/>
              </a:rPr>
              <a:t> </a:t>
            </a:r>
            <a:r>
              <a:rPr sz="2400" b="1" spc="-10" dirty="0">
                <a:solidFill>
                  <a:srgbClr val="FFFF00"/>
                </a:solidFill>
                <a:latin typeface="Comic Sans MS"/>
                <a:cs typeface="Comic Sans MS"/>
              </a:rPr>
              <a:t>3.5</a:t>
            </a:r>
            <a:endParaRPr sz="2400">
              <a:latin typeface="Comic Sans MS"/>
              <a:cs typeface="Comic Sans MS"/>
            </a:endParaRPr>
          </a:p>
          <a:p>
            <a:pPr marL="76200" marR="72390" indent="1905" algn="ctr">
              <a:lnSpc>
                <a:spcPts val="2880"/>
              </a:lnSpc>
              <a:tabLst>
                <a:tab pos="1858645" algn="l"/>
              </a:tabLst>
            </a:pPr>
            <a:r>
              <a:rPr sz="2400" b="1" spc="-5" dirty="0">
                <a:solidFill>
                  <a:srgbClr val="FFFF00"/>
                </a:solidFill>
                <a:latin typeface="Comic Sans MS"/>
                <a:cs typeface="Comic Sans MS"/>
              </a:rPr>
              <a:t>saatten </a:t>
            </a:r>
            <a:r>
              <a:rPr sz="2400" b="1" dirty="0">
                <a:solidFill>
                  <a:srgbClr val="FFFF00"/>
                </a:solidFill>
                <a:latin typeface="Comic Sans MS"/>
                <a:cs typeface="Comic Sans MS"/>
              </a:rPr>
              <a:t>4 saate </a:t>
            </a:r>
            <a:r>
              <a:rPr sz="2400" b="1" spc="-5" dirty="0">
                <a:solidFill>
                  <a:srgbClr val="FFFF00"/>
                </a:solidFill>
                <a:latin typeface="Comic Sans MS"/>
                <a:cs typeface="Comic Sans MS"/>
              </a:rPr>
              <a:t>yükseldi. Bu artışla Türkiye, ABD </a:t>
            </a:r>
            <a:r>
              <a:rPr sz="2400" b="1" dirty="0">
                <a:solidFill>
                  <a:srgbClr val="FFFF00"/>
                </a:solidFill>
                <a:latin typeface="Comic Sans MS"/>
                <a:cs typeface="Comic Sans MS"/>
              </a:rPr>
              <a:t>ile  </a:t>
            </a:r>
            <a:r>
              <a:rPr sz="2400" b="1" spc="-10" dirty="0">
                <a:solidFill>
                  <a:srgbClr val="FFFF00"/>
                </a:solidFill>
                <a:latin typeface="Comic Sans MS"/>
                <a:cs typeface="Comic Sans MS"/>
              </a:rPr>
              <a:t>birlikte</a:t>
            </a:r>
            <a:r>
              <a:rPr sz="2400" b="1" dirty="0">
                <a:solidFill>
                  <a:srgbClr val="FFFF00"/>
                </a:solidFill>
                <a:latin typeface="Comic Sans MS"/>
                <a:cs typeface="Comic Sans MS"/>
              </a:rPr>
              <a:t> </a:t>
            </a:r>
            <a:r>
              <a:rPr sz="2400" b="1" spc="-5" dirty="0">
                <a:solidFill>
                  <a:srgbClr val="FFFF00"/>
                </a:solidFill>
                <a:latin typeface="Comic Sans MS"/>
                <a:cs typeface="Comic Sans MS"/>
              </a:rPr>
              <a:t>en	fazla televizyon izlenen </a:t>
            </a:r>
            <a:r>
              <a:rPr sz="2400" b="1" dirty="0">
                <a:solidFill>
                  <a:srgbClr val="FFFF00"/>
                </a:solidFill>
                <a:latin typeface="Comic Sans MS"/>
                <a:cs typeface="Comic Sans MS"/>
              </a:rPr>
              <a:t>ülke </a:t>
            </a:r>
            <a:r>
              <a:rPr sz="2400" b="1" spc="-5" dirty="0">
                <a:solidFill>
                  <a:srgbClr val="FFFF00"/>
                </a:solidFill>
                <a:latin typeface="Comic Sans MS"/>
                <a:cs typeface="Comic Sans MS"/>
              </a:rPr>
              <a:t>konumuna</a:t>
            </a:r>
            <a:r>
              <a:rPr sz="2400" b="1" spc="5" dirty="0">
                <a:solidFill>
                  <a:srgbClr val="FFFF00"/>
                </a:solidFill>
                <a:latin typeface="Comic Sans MS"/>
                <a:cs typeface="Comic Sans MS"/>
              </a:rPr>
              <a:t> </a:t>
            </a:r>
            <a:r>
              <a:rPr sz="2400" b="1" spc="-5" dirty="0">
                <a:solidFill>
                  <a:srgbClr val="FFFF00"/>
                </a:solidFill>
                <a:latin typeface="Comic Sans MS"/>
                <a:cs typeface="Comic Sans MS"/>
              </a:rPr>
              <a:t>geldi.</a:t>
            </a:r>
            <a:endParaRPr sz="2400">
              <a:latin typeface="Comic Sans MS"/>
              <a:cs typeface="Comic Sans M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74191" y="347979"/>
            <a:ext cx="9144000" cy="685800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3343147" y="960120"/>
            <a:ext cx="3865879" cy="574040"/>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FFFF66"/>
                </a:solidFill>
              </a:rPr>
              <a:t>Bu </a:t>
            </a:r>
            <a:r>
              <a:rPr sz="3600" spc="-5" dirty="0">
                <a:solidFill>
                  <a:srgbClr val="FFFF66"/>
                </a:solidFill>
              </a:rPr>
              <a:t>mücadele</a:t>
            </a:r>
            <a:r>
              <a:rPr sz="3600" spc="-55" dirty="0">
                <a:solidFill>
                  <a:srgbClr val="FFFF66"/>
                </a:solidFill>
              </a:rPr>
              <a:t> </a:t>
            </a:r>
            <a:r>
              <a:rPr sz="3600" spc="-5" dirty="0">
                <a:solidFill>
                  <a:srgbClr val="FFFF66"/>
                </a:solidFill>
              </a:rPr>
              <a:t>için:</a:t>
            </a:r>
            <a:endParaRPr sz="3600"/>
          </a:p>
        </p:txBody>
      </p:sp>
      <p:sp>
        <p:nvSpPr>
          <p:cNvPr id="4" name="object 4"/>
          <p:cNvSpPr txBox="1"/>
          <p:nvPr/>
        </p:nvSpPr>
        <p:spPr>
          <a:xfrm>
            <a:off x="1352803" y="2057400"/>
            <a:ext cx="7850505" cy="4420870"/>
          </a:xfrm>
          <a:prstGeom prst="rect">
            <a:avLst/>
          </a:prstGeom>
        </p:spPr>
        <p:txBody>
          <a:bodyPr vert="horz" wrap="square" lIns="0" tIns="12700" rIns="0" bIns="0" rtlCol="0">
            <a:spAutoFit/>
          </a:bodyPr>
          <a:lstStyle/>
          <a:p>
            <a:pPr marL="673735" marR="673100" algn="ctr">
              <a:lnSpc>
                <a:spcPct val="100000"/>
              </a:lnSpc>
              <a:spcBef>
                <a:spcPts val="100"/>
              </a:spcBef>
            </a:pPr>
            <a:r>
              <a:rPr sz="3600" b="1" spc="-5" dirty="0">
                <a:solidFill>
                  <a:srgbClr val="FFFF66"/>
                </a:solidFill>
                <a:latin typeface="Comic Sans MS"/>
                <a:cs typeface="Comic Sans MS"/>
              </a:rPr>
              <a:t>*Mümkünse evinize televizyon  almayın,</a:t>
            </a:r>
            <a:endParaRPr sz="3600">
              <a:latin typeface="Comic Sans MS"/>
              <a:cs typeface="Comic Sans MS"/>
            </a:endParaRPr>
          </a:p>
          <a:p>
            <a:pPr marL="12065" marR="5080" indent="-7620" algn="ctr">
              <a:lnSpc>
                <a:spcPct val="100099"/>
              </a:lnSpc>
              <a:spcBef>
                <a:spcPts val="4340"/>
              </a:spcBef>
            </a:pPr>
            <a:r>
              <a:rPr sz="3600" b="1" spc="-5" dirty="0">
                <a:solidFill>
                  <a:srgbClr val="FFFF66"/>
                </a:solidFill>
                <a:latin typeface="Comic Sans MS"/>
                <a:cs typeface="Comic Sans MS"/>
              </a:rPr>
              <a:t>*Evinizde televizyon varsa uzaktan  kumandasını hemen kırarak  televizyondaki panelden kumanda  edilmesini sağlayın (böylece zapping  hastalığından</a:t>
            </a:r>
            <a:r>
              <a:rPr sz="3600" b="1" spc="5" dirty="0">
                <a:solidFill>
                  <a:srgbClr val="FFFF66"/>
                </a:solidFill>
                <a:latin typeface="Comic Sans MS"/>
                <a:cs typeface="Comic Sans MS"/>
              </a:rPr>
              <a:t> </a:t>
            </a:r>
            <a:r>
              <a:rPr sz="3600" b="1" spc="-5" dirty="0">
                <a:solidFill>
                  <a:srgbClr val="FFFF66"/>
                </a:solidFill>
                <a:latin typeface="Comic Sans MS"/>
                <a:cs typeface="Comic Sans MS"/>
              </a:rPr>
              <a:t>kurtulun),</a:t>
            </a:r>
            <a:endParaRPr sz="3600">
              <a:latin typeface="Comic Sans MS"/>
              <a:cs typeface="Comic Sans M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74191" y="347979"/>
            <a:ext cx="9144000" cy="6858000"/>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1267460" y="1173480"/>
            <a:ext cx="7951470" cy="5386070"/>
          </a:xfrm>
          <a:prstGeom prst="rect">
            <a:avLst/>
          </a:prstGeom>
        </p:spPr>
        <p:txBody>
          <a:bodyPr vert="horz" wrap="square" lIns="0" tIns="12065" rIns="0" bIns="0" rtlCol="0">
            <a:spAutoFit/>
          </a:bodyPr>
          <a:lstStyle/>
          <a:p>
            <a:pPr marL="12065" marR="5080" algn="ctr">
              <a:lnSpc>
                <a:spcPct val="99900"/>
              </a:lnSpc>
              <a:spcBef>
                <a:spcPts val="95"/>
              </a:spcBef>
            </a:pPr>
            <a:r>
              <a:rPr sz="3200" b="1" spc="-5" dirty="0">
                <a:solidFill>
                  <a:srgbClr val="FFFF66"/>
                </a:solidFill>
                <a:latin typeface="Comic Sans MS"/>
                <a:cs typeface="Comic Sans MS"/>
              </a:rPr>
              <a:t>*Televizyon programlarını izlerken seçici  davranın ve </a:t>
            </a:r>
            <a:r>
              <a:rPr sz="3200" b="1" spc="-10" dirty="0">
                <a:solidFill>
                  <a:srgbClr val="FFFF66"/>
                </a:solidFill>
                <a:latin typeface="Comic Sans MS"/>
                <a:cs typeface="Comic Sans MS"/>
              </a:rPr>
              <a:t>önceden </a:t>
            </a:r>
            <a:r>
              <a:rPr sz="3200" b="1" spc="-5" dirty="0">
                <a:solidFill>
                  <a:srgbClr val="FFFF66"/>
                </a:solidFill>
                <a:latin typeface="Comic Sans MS"/>
                <a:cs typeface="Comic Sans MS"/>
              </a:rPr>
              <a:t>belirlenmiş  programların yayınlandığı saatlerde  televizyonu açık tutup yalnızca o  programları izleyin ve sonra </a:t>
            </a:r>
            <a:r>
              <a:rPr sz="3200" b="1" spc="-10" dirty="0">
                <a:solidFill>
                  <a:srgbClr val="FFFF66"/>
                </a:solidFill>
                <a:latin typeface="Comic Sans MS"/>
                <a:cs typeface="Comic Sans MS"/>
              </a:rPr>
              <a:t>hemen  </a:t>
            </a:r>
            <a:r>
              <a:rPr sz="3200" b="1" spc="-5" dirty="0">
                <a:solidFill>
                  <a:srgbClr val="FFFF66"/>
                </a:solidFill>
                <a:latin typeface="Comic Sans MS"/>
                <a:cs typeface="Comic Sans MS"/>
              </a:rPr>
              <a:t>televizyonu kapatın,</a:t>
            </a:r>
            <a:endParaRPr sz="3200">
              <a:latin typeface="Comic Sans MS"/>
              <a:cs typeface="Comic Sans MS"/>
            </a:endParaRPr>
          </a:p>
          <a:p>
            <a:pPr marL="55244" marR="45720" indent="1270" algn="ctr">
              <a:lnSpc>
                <a:spcPct val="100000"/>
              </a:lnSpc>
              <a:spcBef>
                <a:spcPts val="3840"/>
              </a:spcBef>
            </a:pPr>
            <a:r>
              <a:rPr sz="3200" b="1" spc="-10" dirty="0">
                <a:solidFill>
                  <a:srgbClr val="FFFF66"/>
                </a:solidFill>
                <a:latin typeface="Comic Sans MS"/>
                <a:cs typeface="Comic Sans MS"/>
              </a:rPr>
              <a:t>*En çok </a:t>
            </a:r>
            <a:r>
              <a:rPr sz="3200" b="1" spc="-5" dirty="0">
                <a:solidFill>
                  <a:srgbClr val="FFFF66"/>
                </a:solidFill>
                <a:latin typeface="Comic Sans MS"/>
                <a:cs typeface="Comic Sans MS"/>
              </a:rPr>
              <a:t>televizyon izlediğiniz saatlerde  yapabileceğiniz yeni etkinlikler geliştirin  (dışarı </a:t>
            </a:r>
            <a:r>
              <a:rPr sz="3200" b="1" dirty="0">
                <a:solidFill>
                  <a:srgbClr val="FFFF66"/>
                </a:solidFill>
                <a:latin typeface="Comic Sans MS"/>
                <a:cs typeface="Comic Sans MS"/>
              </a:rPr>
              <a:t>gezmeye, </a:t>
            </a:r>
            <a:r>
              <a:rPr sz="3200" b="1" spc="-5" dirty="0">
                <a:solidFill>
                  <a:srgbClr val="FFFF66"/>
                </a:solidFill>
                <a:latin typeface="Comic Sans MS"/>
                <a:cs typeface="Comic Sans MS"/>
              </a:rPr>
              <a:t>yemeye çıkmak </a:t>
            </a:r>
            <a:r>
              <a:rPr sz="3200" b="1" dirty="0">
                <a:solidFill>
                  <a:srgbClr val="FFFF66"/>
                </a:solidFill>
                <a:latin typeface="Comic Sans MS"/>
                <a:cs typeface="Comic Sans MS"/>
              </a:rPr>
              <a:t>ya </a:t>
            </a:r>
            <a:r>
              <a:rPr sz="3200" b="1" spc="-10" dirty="0">
                <a:solidFill>
                  <a:srgbClr val="FFFF66"/>
                </a:solidFill>
                <a:latin typeface="Comic Sans MS"/>
                <a:cs typeface="Comic Sans MS"/>
              </a:rPr>
              <a:t>da  </a:t>
            </a:r>
            <a:r>
              <a:rPr sz="3200" b="1" spc="-5" dirty="0">
                <a:solidFill>
                  <a:srgbClr val="FFFF66"/>
                </a:solidFill>
                <a:latin typeface="Comic Sans MS"/>
                <a:cs typeface="Comic Sans MS"/>
              </a:rPr>
              <a:t>tiyatroya, sinemaya gitmek</a:t>
            </a:r>
            <a:r>
              <a:rPr sz="3200" b="1" spc="25" dirty="0">
                <a:solidFill>
                  <a:srgbClr val="FFFF66"/>
                </a:solidFill>
                <a:latin typeface="Comic Sans MS"/>
                <a:cs typeface="Comic Sans MS"/>
              </a:rPr>
              <a:t> </a:t>
            </a:r>
            <a:r>
              <a:rPr sz="3200" b="1" spc="-5" dirty="0">
                <a:solidFill>
                  <a:srgbClr val="FFFF66"/>
                </a:solidFill>
                <a:latin typeface="Comic Sans MS"/>
                <a:cs typeface="Comic Sans MS"/>
              </a:rPr>
              <a:t>gibi).</a:t>
            </a:r>
            <a:endParaRPr sz="3200">
              <a:latin typeface="Comic Sans MS"/>
              <a:cs typeface="Comic Sans M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74191" y="347979"/>
            <a:ext cx="9144000" cy="685800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209547" y="777239"/>
            <a:ext cx="8269605" cy="2341880"/>
          </a:xfrm>
          <a:prstGeom prst="rect">
            <a:avLst/>
          </a:prstGeom>
        </p:spPr>
        <p:txBody>
          <a:bodyPr vert="horz" wrap="square" lIns="0" tIns="11430" rIns="0" bIns="0" rtlCol="0">
            <a:spAutoFit/>
          </a:bodyPr>
          <a:lstStyle/>
          <a:p>
            <a:pPr marL="3175" algn="ctr">
              <a:lnSpc>
                <a:spcPct val="100000"/>
              </a:lnSpc>
              <a:spcBef>
                <a:spcPts val="90"/>
              </a:spcBef>
            </a:pPr>
            <a:r>
              <a:rPr sz="3200" spc="-5" dirty="0">
                <a:solidFill>
                  <a:srgbClr val="FF3300"/>
                </a:solidFill>
              </a:rPr>
              <a:t>*Hayır diyememek:</a:t>
            </a:r>
            <a:endParaRPr sz="3200"/>
          </a:p>
          <a:p>
            <a:pPr marL="12700" marR="5080" indent="1270" algn="ctr">
              <a:lnSpc>
                <a:spcPct val="99800"/>
              </a:lnSpc>
              <a:spcBef>
                <a:spcPts val="40"/>
              </a:spcBef>
            </a:pPr>
            <a:r>
              <a:rPr sz="2400" spc="-5" dirty="0">
                <a:solidFill>
                  <a:srgbClr val="FF9900"/>
                </a:solidFill>
              </a:rPr>
              <a:t>İnsanların </a:t>
            </a:r>
            <a:r>
              <a:rPr sz="2400" dirty="0">
                <a:solidFill>
                  <a:srgbClr val="FF9900"/>
                </a:solidFill>
              </a:rPr>
              <a:t>taleplerine hayır </a:t>
            </a:r>
            <a:r>
              <a:rPr sz="2400" spc="-5" dirty="0">
                <a:solidFill>
                  <a:srgbClr val="FF9900"/>
                </a:solidFill>
              </a:rPr>
              <a:t>diyememe </a:t>
            </a:r>
            <a:r>
              <a:rPr sz="2400" spc="-10" dirty="0">
                <a:solidFill>
                  <a:srgbClr val="FF9900"/>
                </a:solidFill>
              </a:rPr>
              <a:t>nedeni ile </a:t>
            </a:r>
            <a:r>
              <a:rPr sz="2400" spc="-5" dirty="0">
                <a:solidFill>
                  <a:srgbClr val="FF9900"/>
                </a:solidFill>
              </a:rPr>
              <a:t>bazen  sizin vazifeniz olmayan bir çok işle </a:t>
            </a:r>
            <a:r>
              <a:rPr sz="2400" dirty="0">
                <a:solidFill>
                  <a:srgbClr val="FF9900"/>
                </a:solidFill>
              </a:rPr>
              <a:t>uğraşmak </a:t>
            </a:r>
            <a:r>
              <a:rPr sz="2400" spc="-5" dirty="0">
                <a:solidFill>
                  <a:srgbClr val="FF9900"/>
                </a:solidFill>
              </a:rPr>
              <a:t>zorunda  kalmaktasınız </a:t>
            </a:r>
            <a:r>
              <a:rPr sz="2400" dirty="0">
                <a:solidFill>
                  <a:srgbClr val="FF9900"/>
                </a:solidFill>
              </a:rPr>
              <a:t>ve </a:t>
            </a:r>
            <a:r>
              <a:rPr sz="2400" spc="-10" dirty="0">
                <a:solidFill>
                  <a:srgbClr val="FF9900"/>
                </a:solidFill>
              </a:rPr>
              <a:t>zaman </a:t>
            </a:r>
            <a:r>
              <a:rPr sz="2400" spc="-5" dirty="0">
                <a:solidFill>
                  <a:srgbClr val="FF9900"/>
                </a:solidFill>
              </a:rPr>
              <a:t>hırsızından </a:t>
            </a:r>
            <a:r>
              <a:rPr sz="2400" dirty="0">
                <a:solidFill>
                  <a:srgbClr val="FF9900"/>
                </a:solidFill>
              </a:rPr>
              <a:t>da kurtulmanız  </a:t>
            </a:r>
            <a:r>
              <a:rPr sz="2400" spc="-5" dirty="0">
                <a:solidFill>
                  <a:srgbClr val="FF9900"/>
                </a:solidFill>
              </a:rPr>
              <a:t>gerekiyor. Bunun </a:t>
            </a:r>
            <a:r>
              <a:rPr sz="2400" dirty="0">
                <a:solidFill>
                  <a:srgbClr val="FF9900"/>
                </a:solidFill>
              </a:rPr>
              <a:t>için şu adımları </a:t>
            </a:r>
            <a:r>
              <a:rPr sz="2400" spc="-5" dirty="0">
                <a:solidFill>
                  <a:srgbClr val="FF9900"/>
                </a:solidFill>
              </a:rPr>
              <a:t>kullanarak </a:t>
            </a:r>
            <a:r>
              <a:rPr sz="2400" dirty="0">
                <a:solidFill>
                  <a:srgbClr val="FF9900"/>
                </a:solidFill>
              </a:rPr>
              <a:t>Hayır </a:t>
            </a:r>
            <a:r>
              <a:rPr sz="2400" spc="-5" dirty="0">
                <a:solidFill>
                  <a:srgbClr val="FF9900"/>
                </a:solidFill>
              </a:rPr>
              <a:t>deme  </a:t>
            </a:r>
            <a:r>
              <a:rPr sz="2400" spc="-10" dirty="0">
                <a:solidFill>
                  <a:srgbClr val="FF9900"/>
                </a:solidFill>
              </a:rPr>
              <a:t>egzersizleri</a:t>
            </a:r>
            <a:r>
              <a:rPr sz="2400" spc="-15" dirty="0">
                <a:solidFill>
                  <a:srgbClr val="FF9900"/>
                </a:solidFill>
              </a:rPr>
              <a:t> </a:t>
            </a:r>
            <a:r>
              <a:rPr sz="2400" dirty="0">
                <a:solidFill>
                  <a:srgbClr val="FF9900"/>
                </a:solidFill>
              </a:rPr>
              <a:t>yapın:</a:t>
            </a:r>
            <a:endParaRPr sz="2400"/>
          </a:p>
        </p:txBody>
      </p:sp>
      <p:sp>
        <p:nvSpPr>
          <p:cNvPr id="4" name="object 4"/>
          <p:cNvSpPr txBox="1">
            <a:spLocks noGrp="1"/>
          </p:cNvSpPr>
          <p:nvPr>
            <p:ph type="body" idx="1"/>
          </p:nvPr>
        </p:nvSpPr>
        <p:spPr>
          <a:prstGeom prst="rect">
            <a:avLst/>
          </a:prstGeom>
        </p:spPr>
        <p:txBody>
          <a:bodyPr vert="horz" wrap="square" lIns="0" tIns="1564131" rIns="0" bIns="0" rtlCol="0">
            <a:spAutoFit/>
          </a:bodyPr>
          <a:lstStyle/>
          <a:p>
            <a:pPr algn="ctr">
              <a:lnSpc>
                <a:spcPct val="100000"/>
              </a:lnSpc>
              <a:spcBef>
                <a:spcPts val="100"/>
              </a:spcBef>
            </a:pPr>
            <a:r>
              <a:rPr spc="-5" dirty="0"/>
              <a:t>*Dinlemek,</a:t>
            </a:r>
          </a:p>
          <a:p>
            <a:pPr marL="10795" marR="5080" indent="-1905" algn="ctr">
              <a:lnSpc>
                <a:spcPct val="99600"/>
              </a:lnSpc>
              <a:spcBef>
                <a:spcPts val="2890"/>
              </a:spcBef>
            </a:pPr>
            <a:r>
              <a:rPr spc="-5" dirty="0"/>
              <a:t>*Hayır demek. Eğer “</a:t>
            </a:r>
            <a:r>
              <a:rPr spc="-5" dirty="0">
                <a:solidFill>
                  <a:srgbClr val="FF3300"/>
                </a:solidFill>
              </a:rPr>
              <a:t>hayır</a:t>
            </a:r>
            <a:r>
              <a:rPr spc="-5" dirty="0"/>
              <a:t>” demeye karar verildiyse,  bunu net, kararlı </a:t>
            </a:r>
            <a:r>
              <a:rPr dirty="0"/>
              <a:t>ve </a:t>
            </a:r>
            <a:r>
              <a:rPr spc="-5" dirty="0"/>
              <a:t>tartışmaya yer </a:t>
            </a:r>
            <a:r>
              <a:rPr spc="-10" dirty="0"/>
              <a:t>vermeyecek </a:t>
            </a:r>
            <a:r>
              <a:rPr spc="-5" dirty="0"/>
              <a:t>şekilde  kibarca</a:t>
            </a:r>
            <a:r>
              <a:rPr spc="-10" dirty="0"/>
              <a:t> </a:t>
            </a:r>
            <a:r>
              <a:rPr spc="-5" dirty="0"/>
              <a:t>söylemek,</a:t>
            </a:r>
          </a:p>
          <a:p>
            <a:pPr algn="ctr">
              <a:lnSpc>
                <a:spcPct val="100000"/>
              </a:lnSpc>
              <a:spcBef>
                <a:spcPts val="2880"/>
              </a:spcBef>
            </a:pPr>
            <a:r>
              <a:rPr spc="-5" dirty="0"/>
              <a:t>*Nedenleri</a:t>
            </a:r>
            <a:r>
              <a:rPr spc="-15" dirty="0"/>
              <a:t> </a:t>
            </a:r>
            <a:r>
              <a:rPr dirty="0"/>
              <a:t>açıklamak,</a:t>
            </a:r>
          </a:p>
          <a:p>
            <a:pPr algn="ctr">
              <a:lnSpc>
                <a:spcPct val="100000"/>
              </a:lnSpc>
              <a:spcBef>
                <a:spcPts val="2855"/>
              </a:spcBef>
            </a:pPr>
            <a:r>
              <a:rPr spc="-5" dirty="0"/>
              <a:t>*Alternatifler</a:t>
            </a:r>
            <a:r>
              <a:rPr spc="-15" dirty="0"/>
              <a:t> </a:t>
            </a:r>
            <a:r>
              <a:rPr spc="-5" dirty="0"/>
              <a:t>sunmak.</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92427" y="1283207"/>
            <a:ext cx="3403600" cy="695325"/>
          </a:xfrm>
          <a:prstGeom prst="rect">
            <a:avLst/>
          </a:prstGeom>
        </p:spPr>
        <p:txBody>
          <a:bodyPr vert="horz" wrap="square" lIns="0" tIns="11430" rIns="0" bIns="0" rtlCol="0">
            <a:spAutoFit/>
          </a:bodyPr>
          <a:lstStyle/>
          <a:p>
            <a:pPr marL="12700">
              <a:lnSpc>
                <a:spcPct val="100000"/>
              </a:lnSpc>
              <a:spcBef>
                <a:spcPts val="90"/>
              </a:spcBef>
            </a:pPr>
            <a:r>
              <a:rPr sz="4400" spc="-5" dirty="0">
                <a:solidFill>
                  <a:srgbClr val="FF4F4F"/>
                </a:solidFill>
              </a:rPr>
              <a:t>*Kararsızlık,</a:t>
            </a:r>
            <a:endParaRPr sz="44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10132" y="682751"/>
            <a:ext cx="2817495" cy="636270"/>
          </a:xfrm>
          <a:prstGeom prst="rect">
            <a:avLst/>
          </a:prstGeom>
        </p:spPr>
        <p:txBody>
          <a:bodyPr vert="horz" wrap="square" lIns="0" tIns="13335" rIns="0" bIns="0" rtlCol="0">
            <a:spAutoFit/>
          </a:bodyPr>
          <a:lstStyle/>
          <a:p>
            <a:pPr marL="12700">
              <a:lnSpc>
                <a:spcPct val="100000"/>
              </a:lnSpc>
              <a:spcBef>
                <a:spcPts val="105"/>
              </a:spcBef>
            </a:pPr>
            <a:r>
              <a:rPr spc="-15" dirty="0">
                <a:solidFill>
                  <a:srgbClr val="FF4F4F"/>
                </a:solidFill>
              </a:rPr>
              <a:t>*</a:t>
            </a:r>
            <a:r>
              <a:rPr dirty="0">
                <a:solidFill>
                  <a:srgbClr val="FF4F4F"/>
                </a:solidFill>
              </a:rPr>
              <a:t>Ac</a:t>
            </a:r>
            <a:r>
              <a:rPr spc="-10" dirty="0">
                <a:solidFill>
                  <a:srgbClr val="FF4F4F"/>
                </a:solidFill>
              </a:rPr>
              <a:t>e</a:t>
            </a:r>
            <a:r>
              <a:rPr dirty="0">
                <a:solidFill>
                  <a:srgbClr val="FF4F4F"/>
                </a:solidFill>
              </a:rPr>
              <a:t>l</a:t>
            </a:r>
            <a:r>
              <a:rPr spc="-10" dirty="0">
                <a:solidFill>
                  <a:srgbClr val="FF4F4F"/>
                </a:solidFill>
              </a:rPr>
              <a:t>e</a:t>
            </a:r>
            <a:r>
              <a:rPr dirty="0">
                <a:solidFill>
                  <a:srgbClr val="FF4F4F"/>
                </a:solidFill>
              </a:rPr>
              <a:t>c</a:t>
            </a:r>
            <a:r>
              <a:rPr spc="5" dirty="0">
                <a:solidFill>
                  <a:srgbClr val="FF4F4F"/>
                </a:solidFill>
              </a:rPr>
              <a:t>i</a:t>
            </a:r>
            <a:r>
              <a:rPr dirty="0">
                <a:solidFill>
                  <a:srgbClr val="FF4F4F"/>
                </a:solidFill>
              </a:rPr>
              <a:t>li</a:t>
            </a:r>
            <a:r>
              <a:rPr spc="-5" dirty="0">
                <a:solidFill>
                  <a:srgbClr val="FF4F4F"/>
                </a:solidFill>
              </a:rPr>
              <a:t>k</a:t>
            </a:r>
            <a:r>
              <a:rPr dirty="0">
                <a:solidFill>
                  <a:srgbClr val="FF4F4F"/>
                </a:solidFill>
              </a:rPr>
              <a:t>,</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10132" y="957072"/>
            <a:ext cx="2955925" cy="695325"/>
          </a:xfrm>
          <a:prstGeom prst="rect">
            <a:avLst/>
          </a:prstGeom>
        </p:spPr>
        <p:txBody>
          <a:bodyPr vert="horz" wrap="square" lIns="0" tIns="11430" rIns="0" bIns="0" rtlCol="0">
            <a:spAutoFit/>
          </a:bodyPr>
          <a:lstStyle/>
          <a:p>
            <a:pPr marL="12700">
              <a:lnSpc>
                <a:spcPct val="100000"/>
              </a:lnSpc>
              <a:spcBef>
                <a:spcPts val="90"/>
              </a:spcBef>
            </a:pPr>
            <a:r>
              <a:rPr sz="4400" spc="-5" dirty="0">
                <a:solidFill>
                  <a:srgbClr val="FF4F4F"/>
                </a:solidFill>
              </a:rPr>
              <a:t>*</a:t>
            </a:r>
            <a:r>
              <a:rPr sz="4400" spc="-20" dirty="0">
                <a:solidFill>
                  <a:srgbClr val="FF4F4F"/>
                </a:solidFill>
              </a:rPr>
              <a:t>P</a:t>
            </a:r>
            <a:r>
              <a:rPr sz="4400" spc="-5" dirty="0">
                <a:solidFill>
                  <a:srgbClr val="FF4F4F"/>
                </a:solidFill>
              </a:rPr>
              <a:t>lan</a:t>
            </a:r>
            <a:r>
              <a:rPr sz="4400" spc="-10" dirty="0">
                <a:solidFill>
                  <a:srgbClr val="FF4F4F"/>
                </a:solidFill>
              </a:rPr>
              <a:t>s</a:t>
            </a:r>
            <a:r>
              <a:rPr sz="4400" spc="10" dirty="0">
                <a:solidFill>
                  <a:srgbClr val="FF4F4F"/>
                </a:solidFill>
              </a:rPr>
              <a:t>ı</a:t>
            </a:r>
            <a:r>
              <a:rPr sz="4400" spc="-15" dirty="0">
                <a:solidFill>
                  <a:srgbClr val="FF4F4F"/>
                </a:solidFill>
              </a:rPr>
              <a:t>zlı</a:t>
            </a:r>
            <a:r>
              <a:rPr sz="4400" spc="20" dirty="0">
                <a:solidFill>
                  <a:srgbClr val="FF4F4F"/>
                </a:solidFill>
              </a:rPr>
              <a:t>k</a:t>
            </a:r>
            <a:r>
              <a:rPr sz="4400" spc="-5" dirty="0">
                <a:solidFill>
                  <a:srgbClr val="FF4F4F"/>
                </a:solidFill>
              </a:rPr>
              <a:t>.</a:t>
            </a:r>
            <a:endParaRPr sz="44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74191" y="347979"/>
            <a:ext cx="9144000" cy="6858000"/>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1304036" y="3483864"/>
            <a:ext cx="8159115" cy="3384550"/>
          </a:xfrm>
          <a:prstGeom prst="rect">
            <a:avLst/>
          </a:prstGeom>
        </p:spPr>
        <p:txBody>
          <a:bodyPr vert="horz" wrap="square" lIns="0" tIns="13335" rIns="0" bIns="0" rtlCol="0">
            <a:spAutoFit/>
          </a:bodyPr>
          <a:lstStyle/>
          <a:p>
            <a:pPr algn="ctr">
              <a:lnSpc>
                <a:spcPct val="100000"/>
              </a:lnSpc>
              <a:spcBef>
                <a:spcPts val="105"/>
              </a:spcBef>
            </a:pPr>
            <a:r>
              <a:rPr sz="4000" b="1" spc="-5" dirty="0">
                <a:solidFill>
                  <a:srgbClr val="FF3300"/>
                </a:solidFill>
                <a:latin typeface="Comic Sans MS"/>
                <a:cs typeface="Comic Sans MS"/>
              </a:rPr>
              <a:t>4.Önemli </a:t>
            </a:r>
            <a:r>
              <a:rPr sz="4000" b="1" dirty="0">
                <a:solidFill>
                  <a:srgbClr val="FF3300"/>
                </a:solidFill>
                <a:latin typeface="Comic Sans MS"/>
                <a:cs typeface="Comic Sans MS"/>
              </a:rPr>
              <a:t>İşlerinizi</a:t>
            </a:r>
            <a:r>
              <a:rPr sz="4000" b="1" spc="-30" dirty="0">
                <a:solidFill>
                  <a:srgbClr val="FF3300"/>
                </a:solidFill>
                <a:latin typeface="Comic Sans MS"/>
                <a:cs typeface="Comic Sans MS"/>
              </a:rPr>
              <a:t> </a:t>
            </a:r>
            <a:r>
              <a:rPr sz="4000" b="1" dirty="0">
                <a:solidFill>
                  <a:srgbClr val="FF3300"/>
                </a:solidFill>
                <a:latin typeface="Comic Sans MS"/>
                <a:cs typeface="Comic Sans MS"/>
              </a:rPr>
              <a:t>Belirleyin!</a:t>
            </a:r>
            <a:endParaRPr sz="4000">
              <a:latin typeface="Comic Sans MS"/>
              <a:cs typeface="Comic Sans MS"/>
            </a:endParaRPr>
          </a:p>
          <a:p>
            <a:pPr marL="12065" marR="5080" indent="-635" algn="ctr">
              <a:lnSpc>
                <a:spcPct val="100099"/>
              </a:lnSpc>
              <a:spcBef>
                <a:spcPts val="15"/>
              </a:spcBef>
            </a:pPr>
            <a:r>
              <a:rPr sz="3600" b="1" spc="-5" dirty="0">
                <a:solidFill>
                  <a:srgbClr val="FFFF00"/>
                </a:solidFill>
                <a:latin typeface="Comic Sans MS"/>
                <a:cs typeface="Comic Sans MS"/>
              </a:rPr>
              <a:t>Kellog Business School'da  </a:t>
            </a:r>
            <a:r>
              <a:rPr sz="3600" b="1" spc="-10" dirty="0">
                <a:solidFill>
                  <a:srgbClr val="FFFF00"/>
                </a:solidFill>
                <a:latin typeface="Comic Sans MS"/>
                <a:cs typeface="Comic Sans MS"/>
              </a:rPr>
              <a:t>(Northwestern </a:t>
            </a:r>
            <a:r>
              <a:rPr sz="3600" b="1" spc="-5" dirty="0">
                <a:solidFill>
                  <a:srgbClr val="FFFF00"/>
                </a:solidFill>
                <a:latin typeface="Comic Sans MS"/>
                <a:cs typeface="Comic Sans MS"/>
              </a:rPr>
              <a:t>Üniversitesi) İş  İdaresi master </a:t>
            </a:r>
            <a:r>
              <a:rPr sz="3600" b="1" dirty="0">
                <a:solidFill>
                  <a:srgbClr val="FFFF00"/>
                </a:solidFill>
                <a:latin typeface="Comic Sans MS"/>
                <a:cs typeface="Comic Sans MS"/>
              </a:rPr>
              <a:t>öğrencileri </a:t>
            </a:r>
            <a:r>
              <a:rPr sz="3600" b="1" spc="-10" dirty="0">
                <a:solidFill>
                  <a:srgbClr val="FFFF00"/>
                </a:solidFill>
                <a:latin typeface="Comic Sans MS"/>
                <a:cs typeface="Comic Sans MS"/>
              </a:rPr>
              <a:t>ile </a:t>
            </a:r>
            <a:r>
              <a:rPr sz="3600" b="1" spc="-5" dirty="0">
                <a:solidFill>
                  <a:srgbClr val="FFFF00"/>
                </a:solidFill>
                <a:latin typeface="Comic Sans MS"/>
                <a:cs typeface="Comic Sans MS"/>
              </a:rPr>
              <a:t>Zaman  Yönetimi </a:t>
            </a:r>
            <a:r>
              <a:rPr sz="3600" b="1" spc="-10" dirty="0">
                <a:solidFill>
                  <a:srgbClr val="FFFF00"/>
                </a:solidFill>
                <a:latin typeface="Comic Sans MS"/>
                <a:cs typeface="Comic Sans MS"/>
              </a:rPr>
              <a:t>dersini </a:t>
            </a:r>
            <a:r>
              <a:rPr sz="3600" b="1" spc="-5" dirty="0">
                <a:solidFill>
                  <a:srgbClr val="FFFF00"/>
                </a:solidFill>
                <a:latin typeface="Comic Sans MS"/>
                <a:cs typeface="Comic Sans MS"/>
              </a:rPr>
              <a:t>veren bir profesör  arasında geçen bir</a:t>
            </a:r>
            <a:r>
              <a:rPr sz="3600" b="1" spc="-10" dirty="0">
                <a:solidFill>
                  <a:srgbClr val="FFFF00"/>
                </a:solidFill>
                <a:latin typeface="Comic Sans MS"/>
                <a:cs typeface="Comic Sans MS"/>
              </a:rPr>
              <a:t> </a:t>
            </a:r>
            <a:r>
              <a:rPr sz="3600" b="1" spc="-5" dirty="0">
                <a:solidFill>
                  <a:srgbClr val="FFFF00"/>
                </a:solidFill>
                <a:latin typeface="Comic Sans MS"/>
                <a:cs typeface="Comic Sans MS"/>
              </a:rPr>
              <a:t>hadise…</a:t>
            </a:r>
            <a:endParaRPr sz="3600">
              <a:latin typeface="Comic Sans MS"/>
              <a:cs typeface="Comic Sans M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74191" y="347979"/>
            <a:ext cx="9144000" cy="685800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2620772" y="792479"/>
            <a:ext cx="3718560" cy="756920"/>
          </a:xfrm>
          <a:prstGeom prst="rect">
            <a:avLst/>
          </a:prstGeom>
        </p:spPr>
        <p:txBody>
          <a:bodyPr vert="horz" wrap="square" lIns="0" tIns="12700" rIns="0" bIns="0" rtlCol="0">
            <a:spAutoFit/>
          </a:bodyPr>
          <a:lstStyle/>
          <a:p>
            <a:pPr marL="12700">
              <a:lnSpc>
                <a:spcPct val="100000"/>
              </a:lnSpc>
              <a:spcBef>
                <a:spcPts val="100"/>
              </a:spcBef>
            </a:pPr>
            <a:r>
              <a:rPr sz="4800" spc="-5" dirty="0">
                <a:solidFill>
                  <a:srgbClr val="FF3300"/>
                </a:solidFill>
              </a:rPr>
              <a:t>Nedir</a:t>
            </a:r>
            <a:r>
              <a:rPr sz="4800" spc="-1030" dirty="0">
                <a:solidFill>
                  <a:srgbClr val="FF3300"/>
                </a:solidFill>
              </a:rPr>
              <a:t> </a:t>
            </a:r>
            <a:r>
              <a:rPr sz="4800" spc="-5" dirty="0">
                <a:solidFill>
                  <a:srgbClr val="FF3300"/>
                </a:solidFill>
              </a:rPr>
              <a:t>Zaman</a:t>
            </a:r>
            <a:endParaRPr sz="4800"/>
          </a:p>
        </p:txBody>
      </p:sp>
      <p:sp>
        <p:nvSpPr>
          <p:cNvPr id="4" name="object 4"/>
          <p:cNvSpPr txBox="1"/>
          <p:nvPr/>
        </p:nvSpPr>
        <p:spPr>
          <a:xfrm>
            <a:off x="1115060" y="1776983"/>
            <a:ext cx="8461375" cy="2459990"/>
          </a:xfrm>
          <a:prstGeom prst="rect">
            <a:avLst/>
          </a:prstGeom>
        </p:spPr>
        <p:txBody>
          <a:bodyPr vert="horz" wrap="square" lIns="0" tIns="12700" rIns="0" bIns="0" rtlCol="0">
            <a:spAutoFit/>
          </a:bodyPr>
          <a:lstStyle/>
          <a:p>
            <a:pPr marL="12065" marR="5080" algn="ctr">
              <a:lnSpc>
                <a:spcPct val="99800"/>
              </a:lnSpc>
              <a:spcBef>
                <a:spcPts val="100"/>
              </a:spcBef>
            </a:pPr>
            <a:r>
              <a:rPr sz="3200" b="1" spc="-10" dirty="0">
                <a:solidFill>
                  <a:srgbClr val="FF3300"/>
                </a:solidFill>
                <a:latin typeface="Comic Sans MS"/>
                <a:cs typeface="Comic Sans MS"/>
              </a:rPr>
              <a:t>Zaman</a:t>
            </a:r>
            <a:r>
              <a:rPr sz="3200" b="1" spc="-10" dirty="0">
                <a:solidFill>
                  <a:srgbClr val="FFFF66"/>
                </a:solidFill>
                <a:latin typeface="Comic Sans MS"/>
                <a:cs typeface="Comic Sans MS"/>
              </a:rPr>
              <a:t>, </a:t>
            </a:r>
            <a:r>
              <a:rPr sz="3200" b="1" spc="-5" dirty="0">
                <a:solidFill>
                  <a:srgbClr val="FFFF66"/>
                </a:solidFill>
                <a:latin typeface="Comic Sans MS"/>
                <a:cs typeface="Comic Sans MS"/>
              </a:rPr>
              <a:t>yerine </a:t>
            </a:r>
            <a:r>
              <a:rPr sz="3200" b="1" spc="-10" dirty="0">
                <a:solidFill>
                  <a:srgbClr val="FFFF66"/>
                </a:solidFill>
                <a:latin typeface="Comic Sans MS"/>
                <a:cs typeface="Comic Sans MS"/>
              </a:rPr>
              <a:t>konması, </a:t>
            </a:r>
            <a:r>
              <a:rPr sz="3200" b="1" dirty="0">
                <a:solidFill>
                  <a:srgbClr val="FFFF66"/>
                </a:solidFill>
                <a:latin typeface="Comic Sans MS"/>
                <a:cs typeface="Comic Sans MS"/>
              </a:rPr>
              <a:t>geri </a:t>
            </a:r>
            <a:r>
              <a:rPr sz="3200" b="1" spc="-5" dirty="0">
                <a:solidFill>
                  <a:srgbClr val="FFFF66"/>
                </a:solidFill>
                <a:latin typeface="Comic Sans MS"/>
                <a:cs typeface="Comic Sans MS"/>
              </a:rPr>
              <a:t>döndürülmesi,  yenilenmesi, depolanması, </a:t>
            </a:r>
            <a:r>
              <a:rPr sz="3200" b="1" dirty="0">
                <a:solidFill>
                  <a:srgbClr val="FFFF66"/>
                </a:solidFill>
                <a:latin typeface="Comic Sans MS"/>
                <a:cs typeface="Comic Sans MS"/>
              </a:rPr>
              <a:t>satın </a:t>
            </a:r>
            <a:r>
              <a:rPr sz="3200" b="1" spc="-5" dirty="0">
                <a:solidFill>
                  <a:srgbClr val="FFFF66"/>
                </a:solidFill>
                <a:latin typeface="Comic Sans MS"/>
                <a:cs typeface="Comic Sans MS"/>
              </a:rPr>
              <a:t>alınması  </a:t>
            </a:r>
            <a:r>
              <a:rPr sz="3200" b="1" spc="-10" dirty="0">
                <a:solidFill>
                  <a:srgbClr val="FFFF66"/>
                </a:solidFill>
                <a:latin typeface="Comic Sans MS"/>
                <a:cs typeface="Comic Sans MS"/>
              </a:rPr>
              <a:t>mümkün </a:t>
            </a:r>
            <a:r>
              <a:rPr sz="3200" b="1" dirty="0">
                <a:solidFill>
                  <a:srgbClr val="FFFF66"/>
                </a:solidFill>
                <a:latin typeface="Comic Sans MS"/>
                <a:cs typeface="Comic Sans MS"/>
              </a:rPr>
              <a:t>olmayan </a:t>
            </a:r>
            <a:r>
              <a:rPr sz="3200" b="1" spc="-10" dirty="0">
                <a:solidFill>
                  <a:srgbClr val="FFFF66"/>
                </a:solidFill>
                <a:latin typeface="Comic Sans MS"/>
                <a:cs typeface="Comic Sans MS"/>
              </a:rPr>
              <a:t>para </a:t>
            </a:r>
            <a:r>
              <a:rPr sz="3200" b="1" spc="-5" dirty="0">
                <a:solidFill>
                  <a:srgbClr val="FFFF66"/>
                </a:solidFill>
                <a:latin typeface="Comic Sans MS"/>
                <a:cs typeface="Comic Sans MS"/>
              </a:rPr>
              <a:t>ve </a:t>
            </a:r>
            <a:r>
              <a:rPr sz="3200" b="1" spc="-10" dirty="0">
                <a:solidFill>
                  <a:srgbClr val="FFFF66"/>
                </a:solidFill>
                <a:latin typeface="Comic Sans MS"/>
                <a:cs typeface="Comic Sans MS"/>
              </a:rPr>
              <a:t>mal </a:t>
            </a:r>
            <a:r>
              <a:rPr sz="3200" b="1" dirty="0">
                <a:solidFill>
                  <a:srgbClr val="FFFF66"/>
                </a:solidFill>
                <a:latin typeface="Comic Sans MS"/>
                <a:cs typeface="Comic Sans MS"/>
              </a:rPr>
              <a:t>gibi </a:t>
            </a:r>
            <a:r>
              <a:rPr sz="3200" b="1" spc="-10" dirty="0">
                <a:solidFill>
                  <a:srgbClr val="FF3300"/>
                </a:solidFill>
                <a:latin typeface="Comic Sans MS"/>
                <a:cs typeface="Comic Sans MS"/>
              </a:rPr>
              <a:t>kıt </a:t>
            </a:r>
            <a:r>
              <a:rPr sz="3200" b="1" dirty="0">
                <a:solidFill>
                  <a:srgbClr val="FF3300"/>
                </a:solidFill>
                <a:latin typeface="Comic Sans MS"/>
                <a:cs typeface="Comic Sans MS"/>
              </a:rPr>
              <a:t>bir  </a:t>
            </a:r>
            <a:r>
              <a:rPr sz="3200" b="1" spc="-5" dirty="0">
                <a:solidFill>
                  <a:srgbClr val="FF3300"/>
                </a:solidFill>
                <a:latin typeface="Comic Sans MS"/>
                <a:cs typeface="Comic Sans MS"/>
              </a:rPr>
              <a:t>kaynaktır</a:t>
            </a:r>
            <a:r>
              <a:rPr sz="3200" b="1" spc="-5" dirty="0">
                <a:solidFill>
                  <a:srgbClr val="FFFF66"/>
                </a:solidFill>
                <a:latin typeface="Comic Sans MS"/>
                <a:cs typeface="Comic Sans MS"/>
              </a:rPr>
              <a:t>. Bu </a:t>
            </a:r>
            <a:r>
              <a:rPr sz="3200" b="1" spc="-10" dirty="0">
                <a:solidFill>
                  <a:srgbClr val="FFFF66"/>
                </a:solidFill>
                <a:latin typeface="Comic Sans MS"/>
                <a:cs typeface="Comic Sans MS"/>
              </a:rPr>
              <a:t>nedenle de </a:t>
            </a:r>
            <a:r>
              <a:rPr sz="3200" b="1" dirty="0">
                <a:solidFill>
                  <a:srgbClr val="FFFF66"/>
                </a:solidFill>
                <a:latin typeface="Comic Sans MS"/>
                <a:cs typeface="Comic Sans MS"/>
              </a:rPr>
              <a:t>Latince bir </a:t>
            </a:r>
            <a:r>
              <a:rPr sz="3200" b="1" spc="-5" dirty="0">
                <a:solidFill>
                  <a:srgbClr val="FFFF66"/>
                </a:solidFill>
                <a:latin typeface="Comic Sans MS"/>
                <a:cs typeface="Comic Sans MS"/>
              </a:rPr>
              <a:t>ata  sözünde “</a:t>
            </a:r>
            <a:r>
              <a:rPr sz="3200" b="1" spc="-5" dirty="0">
                <a:solidFill>
                  <a:srgbClr val="FF3300"/>
                </a:solidFill>
                <a:latin typeface="Comic Sans MS"/>
                <a:cs typeface="Comic Sans MS"/>
              </a:rPr>
              <a:t>vakit nakittir</a:t>
            </a:r>
            <a:r>
              <a:rPr sz="3200" b="1" spc="-5" dirty="0">
                <a:solidFill>
                  <a:srgbClr val="FFFF66"/>
                </a:solidFill>
                <a:latin typeface="Comic Sans MS"/>
                <a:cs typeface="Comic Sans MS"/>
              </a:rPr>
              <a:t>”</a:t>
            </a:r>
            <a:r>
              <a:rPr sz="3200" b="1" spc="25" dirty="0">
                <a:solidFill>
                  <a:srgbClr val="FFFF66"/>
                </a:solidFill>
                <a:latin typeface="Comic Sans MS"/>
                <a:cs typeface="Comic Sans MS"/>
              </a:rPr>
              <a:t> </a:t>
            </a:r>
            <a:r>
              <a:rPr sz="3200" b="1" spc="-5" dirty="0">
                <a:solidFill>
                  <a:srgbClr val="FFFF66"/>
                </a:solidFill>
                <a:latin typeface="Comic Sans MS"/>
                <a:cs typeface="Comic Sans MS"/>
              </a:rPr>
              <a:t>denilmektedir.</a:t>
            </a:r>
            <a:endParaRPr sz="3200">
              <a:latin typeface="Comic Sans MS"/>
              <a:cs typeface="Comic Sans MS"/>
            </a:endParaRPr>
          </a:p>
        </p:txBody>
      </p:sp>
      <p:grpSp>
        <p:nvGrpSpPr>
          <p:cNvPr id="5" name="object 5"/>
          <p:cNvGrpSpPr/>
          <p:nvPr/>
        </p:nvGrpSpPr>
        <p:grpSpPr>
          <a:xfrm>
            <a:off x="6641592" y="536955"/>
            <a:ext cx="1584960" cy="1225550"/>
            <a:chOff x="6641592" y="536955"/>
            <a:chExt cx="1584960" cy="1225550"/>
          </a:xfrm>
        </p:grpSpPr>
        <p:sp>
          <p:nvSpPr>
            <p:cNvPr id="6" name="object 6"/>
            <p:cNvSpPr/>
            <p:nvPr/>
          </p:nvSpPr>
          <p:spPr>
            <a:xfrm>
              <a:off x="7115937" y="758507"/>
              <a:ext cx="641350" cy="786765"/>
            </a:xfrm>
            <a:custGeom>
              <a:avLst/>
              <a:gdLst/>
              <a:ahLst/>
              <a:cxnLst/>
              <a:rect l="l" t="t" r="r" b="b"/>
              <a:pathLst>
                <a:path w="641350" h="786765">
                  <a:moveTo>
                    <a:pt x="366903" y="0"/>
                  </a:moveTo>
                  <a:lnTo>
                    <a:pt x="163258" y="43624"/>
                  </a:lnTo>
                  <a:lnTo>
                    <a:pt x="45529" y="132587"/>
                  </a:lnTo>
                  <a:lnTo>
                    <a:pt x="0" y="269176"/>
                  </a:lnTo>
                  <a:lnTo>
                    <a:pt x="5143" y="349948"/>
                  </a:lnTo>
                  <a:lnTo>
                    <a:pt x="213741" y="340804"/>
                  </a:lnTo>
                  <a:lnTo>
                    <a:pt x="218884" y="212026"/>
                  </a:lnTo>
                  <a:lnTo>
                    <a:pt x="282702" y="159067"/>
                  </a:lnTo>
                  <a:lnTo>
                    <a:pt x="397192" y="192214"/>
                  </a:lnTo>
                  <a:lnTo>
                    <a:pt x="387096" y="280987"/>
                  </a:lnTo>
                  <a:lnTo>
                    <a:pt x="249174" y="349948"/>
                  </a:lnTo>
                  <a:lnTo>
                    <a:pt x="223837" y="545020"/>
                  </a:lnTo>
                  <a:lnTo>
                    <a:pt x="249174" y="605980"/>
                  </a:lnTo>
                  <a:lnTo>
                    <a:pt x="203644" y="673607"/>
                  </a:lnTo>
                  <a:lnTo>
                    <a:pt x="213741" y="742568"/>
                  </a:lnTo>
                  <a:lnTo>
                    <a:pt x="311277" y="786193"/>
                  </a:lnTo>
                  <a:lnTo>
                    <a:pt x="437578" y="754379"/>
                  </a:lnTo>
                  <a:lnTo>
                    <a:pt x="477964" y="673607"/>
                  </a:lnTo>
                  <a:lnTo>
                    <a:pt x="427482" y="596645"/>
                  </a:lnTo>
                  <a:lnTo>
                    <a:pt x="482917" y="552830"/>
                  </a:lnTo>
                  <a:lnTo>
                    <a:pt x="482917" y="445388"/>
                  </a:lnTo>
                  <a:lnTo>
                    <a:pt x="625983" y="353949"/>
                  </a:lnTo>
                  <a:lnTo>
                    <a:pt x="641223" y="216026"/>
                  </a:lnTo>
                  <a:lnTo>
                    <a:pt x="548640" y="67627"/>
                  </a:lnTo>
                  <a:lnTo>
                    <a:pt x="366903" y="0"/>
                  </a:lnTo>
                  <a:close/>
                </a:path>
              </a:pathLst>
            </a:custGeom>
            <a:solidFill>
              <a:srgbClr val="000000"/>
            </a:solidFill>
          </p:spPr>
          <p:txBody>
            <a:bodyPr wrap="square" lIns="0" tIns="0" rIns="0" bIns="0" rtlCol="0"/>
            <a:lstStyle/>
            <a:p>
              <a:endParaRPr/>
            </a:p>
          </p:txBody>
        </p:sp>
        <p:sp>
          <p:nvSpPr>
            <p:cNvPr id="7" name="object 7"/>
            <p:cNvSpPr/>
            <p:nvPr/>
          </p:nvSpPr>
          <p:spPr>
            <a:xfrm>
              <a:off x="7153084" y="790320"/>
              <a:ext cx="568960" cy="549275"/>
            </a:xfrm>
            <a:custGeom>
              <a:avLst/>
              <a:gdLst/>
              <a:ahLst/>
              <a:cxnLst/>
              <a:rect l="l" t="t" r="r" b="b"/>
              <a:pathLst>
                <a:path w="568959" h="549275">
                  <a:moveTo>
                    <a:pt x="385191" y="0"/>
                  </a:moveTo>
                  <a:lnTo>
                    <a:pt x="212026" y="9144"/>
                  </a:lnTo>
                  <a:lnTo>
                    <a:pt x="73913" y="76771"/>
                  </a:lnTo>
                  <a:lnTo>
                    <a:pt x="13334" y="161734"/>
                  </a:lnTo>
                  <a:lnTo>
                    <a:pt x="0" y="276987"/>
                  </a:lnTo>
                  <a:lnTo>
                    <a:pt x="82486" y="265175"/>
                  </a:lnTo>
                  <a:lnTo>
                    <a:pt x="129539" y="276987"/>
                  </a:lnTo>
                  <a:lnTo>
                    <a:pt x="126110" y="201549"/>
                  </a:lnTo>
                  <a:lnTo>
                    <a:pt x="161544" y="116585"/>
                  </a:lnTo>
                  <a:lnTo>
                    <a:pt x="299466" y="84772"/>
                  </a:lnTo>
                  <a:lnTo>
                    <a:pt x="364998" y="120586"/>
                  </a:lnTo>
                  <a:lnTo>
                    <a:pt x="435673" y="176212"/>
                  </a:lnTo>
                  <a:lnTo>
                    <a:pt x="415480" y="273176"/>
                  </a:lnTo>
                  <a:lnTo>
                    <a:pt x="284225" y="318134"/>
                  </a:lnTo>
                  <a:lnTo>
                    <a:pt x="248983" y="385762"/>
                  </a:lnTo>
                  <a:lnTo>
                    <a:pt x="259079" y="454723"/>
                  </a:lnTo>
                  <a:lnTo>
                    <a:pt x="242316" y="548830"/>
                  </a:lnTo>
                  <a:lnTo>
                    <a:pt x="373379" y="548830"/>
                  </a:lnTo>
                  <a:lnTo>
                    <a:pt x="390334" y="478726"/>
                  </a:lnTo>
                  <a:lnTo>
                    <a:pt x="380237" y="397763"/>
                  </a:lnTo>
                  <a:lnTo>
                    <a:pt x="461009" y="353949"/>
                  </a:lnTo>
                  <a:lnTo>
                    <a:pt x="521588" y="330136"/>
                  </a:lnTo>
                  <a:lnTo>
                    <a:pt x="568642" y="225361"/>
                  </a:lnTo>
                  <a:lnTo>
                    <a:pt x="526542" y="112585"/>
                  </a:lnTo>
                  <a:lnTo>
                    <a:pt x="385191" y="0"/>
                  </a:lnTo>
                  <a:close/>
                </a:path>
              </a:pathLst>
            </a:custGeom>
            <a:solidFill>
              <a:srgbClr val="00B1FF"/>
            </a:solidFill>
          </p:spPr>
          <p:txBody>
            <a:bodyPr wrap="square" lIns="0" tIns="0" rIns="0" bIns="0" rtlCol="0"/>
            <a:lstStyle/>
            <a:p>
              <a:endParaRPr/>
            </a:p>
          </p:txBody>
        </p:sp>
        <p:sp>
          <p:nvSpPr>
            <p:cNvPr id="8" name="object 8"/>
            <p:cNvSpPr/>
            <p:nvPr/>
          </p:nvSpPr>
          <p:spPr>
            <a:xfrm>
              <a:off x="7359967" y="1380299"/>
              <a:ext cx="183451" cy="124777"/>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6641592" y="536955"/>
              <a:ext cx="1584960" cy="1225550"/>
            </a:xfrm>
            <a:custGeom>
              <a:avLst/>
              <a:gdLst/>
              <a:ahLst/>
              <a:cxnLst/>
              <a:rect l="l" t="t" r="r" b="b"/>
              <a:pathLst>
                <a:path w="1584959" h="1225550">
                  <a:moveTo>
                    <a:pt x="987551" y="0"/>
                  </a:moveTo>
                  <a:lnTo>
                    <a:pt x="673036" y="4000"/>
                  </a:lnTo>
                  <a:lnTo>
                    <a:pt x="433958" y="64960"/>
                  </a:lnTo>
                  <a:lnTo>
                    <a:pt x="188404" y="189547"/>
                  </a:lnTo>
                  <a:lnTo>
                    <a:pt x="75628" y="369950"/>
                  </a:lnTo>
                  <a:lnTo>
                    <a:pt x="25146" y="554355"/>
                  </a:lnTo>
                  <a:lnTo>
                    <a:pt x="0" y="739902"/>
                  </a:lnTo>
                  <a:lnTo>
                    <a:pt x="112585" y="875157"/>
                  </a:lnTo>
                  <a:lnTo>
                    <a:pt x="250698" y="1055560"/>
                  </a:lnTo>
                  <a:lnTo>
                    <a:pt x="572071" y="1200150"/>
                  </a:lnTo>
                  <a:lnTo>
                    <a:pt x="879919" y="1225296"/>
                  </a:lnTo>
                  <a:lnTo>
                    <a:pt x="1095375" y="1176147"/>
                  </a:lnTo>
                  <a:lnTo>
                    <a:pt x="1228153" y="1116520"/>
                  </a:lnTo>
                  <a:lnTo>
                    <a:pt x="1369504" y="1075372"/>
                  </a:lnTo>
                  <a:lnTo>
                    <a:pt x="1375704" y="1063561"/>
                  </a:lnTo>
                  <a:lnTo>
                    <a:pt x="745235" y="1063561"/>
                  </a:lnTo>
                  <a:lnTo>
                    <a:pt x="499681" y="1023747"/>
                  </a:lnTo>
                  <a:lnTo>
                    <a:pt x="306133" y="855345"/>
                  </a:lnTo>
                  <a:lnTo>
                    <a:pt x="218693" y="742569"/>
                  </a:lnTo>
                  <a:lnTo>
                    <a:pt x="213550" y="566166"/>
                  </a:lnTo>
                  <a:lnTo>
                    <a:pt x="260794" y="417766"/>
                  </a:lnTo>
                  <a:lnTo>
                    <a:pt x="386905" y="292989"/>
                  </a:lnTo>
                  <a:lnTo>
                    <a:pt x="457580" y="213550"/>
                  </a:lnTo>
                  <a:lnTo>
                    <a:pt x="627506" y="180403"/>
                  </a:lnTo>
                  <a:lnTo>
                    <a:pt x="809243" y="128587"/>
                  </a:lnTo>
                  <a:lnTo>
                    <a:pt x="1100826" y="128587"/>
                  </a:lnTo>
                  <a:lnTo>
                    <a:pt x="1155763" y="19812"/>
                  </a:lnTo>
                  <a:lnTo>
                    <a:pt x="987551" y="0"/>
                  </a:lnTo>
                  <a:close/>
                </a:path>
                <a:path w="1584959" h="1225550">
                  <a:moveTo>
                    <a:pt x="1155763" y="19812"/>
                  </a:moveTo>
                  <a:lnTo>
                    <a:pt x="1070038" y="189547"/>
                  </a:lnTo>
                  <a:lnTo>
                    <a:pt x="1276921" y="308991"/>
                  </a:lnTo>
                  <a:lnTo>
                    <a:pt x="1357693" y="409765"/>
                  </a:lnTo>
                  <a:lnTo>
                    <a:pt x="1406652" y="549021"/>
                  </a:lnTo>
                  <a:lnTo>
                    <a:pt x="1349311" y="774382"/>
                  </a:lnTo>
                  <a:lnTo>
                    <a:pt x="1228153" y="938784"/>
                  </a:lnTo>
                  <a:lnTo>
                    <a:pt x="1105471" y="991933"/>
                  </a:lnTo>
                  <a:lnTo>
                    <a:pt x="967358" y="1043559"/>
                  </a:lnTo>
                  <a:lnTo>
                    <a:pt x="745235" y="1063561"/>
                  </a:lnTo>
                  <a:lnTo>
                    <a:pt x="1375704" y="1063561"/>
                  </a:lnTo>
                  <a:lnTo>
                    <a:pt x="1421701" y="975931"/>
                  </a:lnTo>
                  <a:lnTo>
                    <a:pt x="1544574" y="818197"/>
                  </a:lnTo>
                  <a:lnTo>
                    <a:pt x="1584959" y="631317"/>
                  </a:lnTo>
                  <a:lnTo>
                    <a:pt x="1549527" y="417766"/>
                  </a:lnTo>
                  <a:lnTo>
                    <a:pt x="1451990" y="205549"/>
                  </a:lnTo>
                  <a:lnTo>
                    <a:pt x="1319022" y="124587"/>
                  </a:lnTo>
                  <a:lnTo>
                    <a:pt x="1155763" y="19812"/>
                  </a:lnTo>
                  <a:close/>
                </a:path>
                <a:path w="1584959" h="1225550">
                  <a:moveTo>
                    <a:pt x="1100826" y="128587"/>
                  </a:moveTo>
                  <a:lnTo>
                    <a:pt x="809243" y="128587"/>
                  </a:lnTo>
                  <a:lnTo>
                    <a:pt x="1070038" y="189547"/>
                  </a:lnTo>
                  <a:lnTo>
                    <a:pt x="1100826" y="128587"/>
                  </a:lnTo>
                  <a:close/>
                </a:path>
              </a:pathLst>
            </a:custGeom>
            <a:solidFill>
              <a:srgbClr val="000000"/>
            </a:solidFill>
          </p:spPr>
          <p:txBody>
            <a:bodyPr wrap="square" lIns="0" tIns="0" rIns="0" bIns="0" rtlCol="0"/>
            <a:lstStyle/>
            <a:p>
              <a:endParaRPr/>
            </a:p>
          </p:txBody>
        </p:sp>
        <p:sp>
          <p:nvSpPr>
            <p:cNvPr id="10" name="object 10"/>
            <p:cNvSpPr/>
            <p:nvPr/>
          </p:nvSpPr>
          <p:spPr>
            <a:xfrm>
              <a:off x="6686931" y="556767"/>
              <a:ext cx="1501140" cy="1176655"/>
            </a:xfrm>
            <a:custGeom>
              <a:avLst/>
              <a:gdLst/>
              <a:ahLst/>
              <a:cxnLst/>
              <a:rect l="l" t="t" r="r" b="b"/>
              <a:pathLst>
                <a:path w="1501140" h="1176655">
                  <a:moveTo>
                    <a:pt x="794194" y="0"/>
                  </a:moveTo>
                  <a:lnTo>
                    <a:pt x="486346" y="39814"/>
                  </a:lnTo>
                  <a:lnTo>
                    <a:pt x="289369" y="128777"/>
                  </a:lnTo>
                  <a:lnTo>
                    <a:pt x="112775" y="253364"/>
                  </a:lnTo>
                  <a:lnTo>
                    <a:pt x="67246" y="431101"/>
                  </a:lnTo>
                  <a:lnTo>
                    <a:pt x="0" y="627316"/>
                  </a:lnTo>
                  <a:lnTo>
                    <a:pt x="173354" y="940307"/>
                  </a:lnTo>
                  <a:lnTo>
                    <a:pt x="454342" y="1127188"/>
                  </a:lnTo>
                  <a:lnTo>
                    <a:pt x="713422" y="1176337"/>
                  </a:lnTo>
                  <a:lnTo>
                    <a:pt x="952309" y="1140523"/>
                  </a:lnTo>
                  <a:lnTo>
                    <a:pt x="1067900" y="1092707"/>
                  </a:lnTo>
                  <a:lnTo>
                    <a:pt x="775716" y="1092707"/>
                  </a:lnTo>
                  <a:lnTo>
                    <a:pt x="597408" y="1060894"/>
                  </a:lnTo>
                  <a:lnTo>
                    <a:pt x="408813" y="1011935"/>
                  </a:lnTo>
                  <a:lnTo>
                    <a:pt x="326517" y="926972"/>
                  </a:lnTo>
                  <a:lnTo>
                    <a:pt x="205359" y="847534"/>
                  </a:lnTo>
                  <a:lnTo>
                    <a:pt x="102679" y="623315"/>
                  </a:lnTo>
                  <a:lnTo>
                    <a:pt x="148018" y="478726"/>
                  </a:lnTo>
                  <a:lnTo>
                    <a:pt x="225551" y="302513"/>
                  </a:lnTo>
                  <a:lnTo>
                    <a:pt x="383667" y="164591"/>
                  </a:lnTo>
                  <a:lnTo>
                    <a:pt x="637794" y="84962"/>
                  </a:lnTo>
                  <a:lnTo>
                    <a:pt x="810958" y="84962"/>
                  </a:lnTo>
                  <a:lnTo>
                    <a:pt x="794194" y="0"/>
                  </a:lnTo>
                  <a:close/>
                </a:path>
                <a:path w="1501140" h="1176655">
                  <a:moveTo>
                    <a:pt x="794194" y="0"/>
                  </a:moveTo>
                  <a:lnTo>
                    <a:pt x="810958" y="84962"/>
                  </a:lnTo>
                  <a:lnTo>
                    <a:pt x="1167765" y="173735"/>
                  </a:lnTo>
                  <a:lnTo>
                    <a:pt x="1303972" y="310324"/>
                  </a:lnTo>
                  <a:lnTo>
                    <a:pt x="1401508" y="435101"/>
                  </a:lnTo>
                  <a:lnTo>
                    <a:pt x="1401508" y="619315"/>
                  </a:lnTo>
                  <a:lnTo>
                    <a:pt x="1324165" y="839533"/>
                  </a:lnTo>
                  <a:lnTo>
                    <a:pt x="1120521" y="999934"/>
                  </a:lnTo>
                  <a:lnTo>
                    <a:pt x="775716" y="1092707"/>
                  </a:lnTo>
                  <a:lnTo>
                    <a:pt x="1067900" y="1092707"/>
                  </a:lnTo>
                  <a:lnTo>
                    <a:pt x="1253490" y="1015936"/>
                  </a:lnTo>
                  <a:lnTo>
                    <a:pt x="1391412" y="875347"/>
                  </a:lnTo>
                  <a:lnTo>
                    <a:pt x="1487424" y="714755"/>
                  </a:lnTo>
                  <a:lnTo>
                    <a:pt x="1500949" y="534542"/>
                  </a:lnTo>
                  <a:lnTo>
                    <a:pt x="1426845" y="285178"/>
                  </a:lnTo>
                  <a:lnTo>
                    <a:pt x="1283779" y="171068"/>
                  </a:lnTo>
                  <a:lnTo>
                    <a:pt x="1172718" y="68960"/>
                  </a:lnTo>
                  <a:lnTo>
                    <a:pt x="955738" y="20002"/>
                  </a:lnTo>
                  <a:lnTo>
                    <a:pt x="794194" y="0"/>
                  </a:lnTo>
                  <a:close/>
                </a:path>
              </a:pathLst>
            </a:custGeom>
            <a:solidFill>
              <a:srgbClr val="00B1FF"/>
            </a:solidFill>
          </p:spPr>
          <p:txBody>
            <a:bodyPr wrap="square" lIns="0" tIns="0" rIns="0" bIns="0" rtlCol="0"/>
            <a:lstStyle/>
            <a:p>
              <a:endParaRPr/>
            </a:p>
          </p:txBody>
        </p:sp>
      </p:grpSp>
      <p:sp>
        <p:nvSpPr>
          <p:cNvPr id="11" name="object 11"/>
          <p:cNvSpPr/>
          <p:nvPr/>
        </p:nvSpPr>
        <p:spPr>
          <a:xfrm>
            <a:off x="2465832" y="4353052"/>
            <a:ext cx="5833872" cy="2852928"/>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67383" y="536955"/>
            <a:ext cx="8354568" cy="6480048"/>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27175" y="536955"/>
            <a:ext cx="8567928" cy="6480048"/>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74191" y="347979"/>
            <a:ext cx="9144000" cy="6858000"/>
          </a:xfrm>
          <a:prstGeom prst="rect">
            <a:avLst/>
          </a:prstGeom>
          <a:blipFill>
            <a:blip r:embed="rId2" cstate="print"/>
            <a:stretch>
              <a:fillRect/>
            </a:stretch>
          </a:blipFill>
        </p:spPr>
        <p:txBody>
          <a:bodyPr wrap="square" lIns="0" tIns="0" rIns="0" bIns="0" rtlCol="0"/>
          <a:lstStyle/>
          <a:p>
            <a:endParaRPr/>
          </a:p>
        </p:txBody>
      </p:sp>
      <p:grpSp>
        <p:nvGrpSpPr>
          <p:cNvPr id="3" name="object 3"/>
          <p:cNvGrpSpPr/>
          <p:nvPr/>
        </p:nvGrpSpPr>
        <p:grpSpPr>
          <a:xfrm>
            <a:off x="1011936" y="3584955"/>
            <a:ext cx="8635365" cy="1289685"/>
            <a:chOff x="1011936" y="3584955"/>
            <a:chExt cx="8635365" cy="1289685"/>
          </a:xfrm>
        </p:grpSpPr>
        <p:sp>
          <p:nvSpPr>
            <p:cNvPr id="4" name="object 4"/>
            <p:cNvSpPr/>
            <p:nvPr/>
          </p:nvSpPr>
          <p:spPr>
            <a:xfrm>
              <a:off x="1011936" y="3584955"/>
              <a:ext cx="8610600" cy="1264920"/>
            </a:xfrm>
            <a:custGeom>
              <a:avLst/>
              <a:gdLst/>
              <a:ahLst/>
              <a:cxnLst/>
              <a:rect l="l" t="t" r="r" b="b"/>
              <a:pathLst>
                <a:path w="8610600" h="1264920">
                  <a:moveTo>
                    <a:pt x="8400288" y="0"/>
                  </a:moveTo>
                  <a:lnTo>
                    <a:pt x="210311" y="0"/>
                  </a:lnTo>
                  <a:lnTo>
                    <a:pt x="204740" y="48119"/>
                  </a:lnTo>
                  <a:lnTo>
                    <a:pt x="188878" y="92346"/>
                  </a:lnTo>
                  <a:lnTo>
                    <a:pt x="164005" y="131401"/>
                  </a:lnTo>
                  <a:lnTo>
                    <a:pt x="131401" y="164005"/>
                  </a:lnTo>
                  <a:lnTo>
                    <a:pt x="92346" y="188878"/>
                  </a:lnTo>
                  <a:lnTo>
                    <a:pt x="48119" y="204740"/>
                  </a:lnTo>
                  <a:lnTo>
                    <a:pt x="0" y="210312"/>
                  </a:lnTo>
                  <a:lnTo>
                    <a:pt x="0" y="1054608"/>
                  </a:lnTo>
                  <a:lnTo>
                    <a:pt x="48119" y="1060179"/>
                  </a:lnTo>
                  <a:lnTo>
                    <a:pt x="92346" y="1076041"/>
                  </a:lnTo>
                  <a:lnTo>
                    <a:pt x="131401" y="1100914"/>
                  </a:lnTo>
                  <a:lnTo>
                    <a:pt x="164005" y="1133518"/>
                  </a:lnTo>
                  <a:lnTo>
                    <a:pt x="188878" y="1172573"/>
                  </a:lnTo>
                  <a:lnTo>
                    <a:pt x="204740" y="1216800"/>
                  </a:lnTo>
                  <a:lnTo>
                    <a:pt x="210311" y="1264920"/>
                  </a:lnTo>
                  <a:lnTo>
                    <a:pt x="8400288" y="1264920"/>
                  </a:lnTo>
                  <a:lnTo>
                    <a:pt x="8405859" y="1216800"/>
                  </a:lnTo>
                  <a:lnTo>
                    <a:pt x="8421721" y="1172573"/>
                  </a:lnTo>
                  <a:lnTo>
                    <a:pt x="8446594" y="1133518"/>
                  </a:lnTo>
                  <a:lnTo>
                    <a:pt x="8479198" y="1100914"/>
                  </a:lnTo>
                  <a:lnTo>
                    <a:pt x="8518253" y="1076041"/>
                  </a:lnTo>
                  <a:lnTo>
                    <a:pt x="8562480" y="1060179"/>
                  </a:lnTo>
                  <a:lnTo>
                    <a:pt x="8610600" y="1054608"/>
                  </a:lnTo>
                  <a:lnTo>
                    <a:pt x="8610600" y="210312"/>
                  </a:lnTo>
                  <a:lnTo>
                    <a:pt x="8562480" y="204740"/>
                  </a:lnTo>
                  <a:lnTo>
                    <a:pt x="8518253" y="188878"/>
                  </a:lnTo>
                  <a:lnTo>
                    <a:pt x="8479198" y="164005"/>
                  </a:lnTo>
                  <a:lnTo>
                    <a:pt x="8446594" y="131401"/>
                  </a:lnTo>
                  <a:lnTo>
                    <a:pt x="8421721" y="92346"/>
                  </a:lnTo>
                  <a:lnTo>
                    <a:pt x="8405859" y="48119"/>
                  </a:lnTo>
                  <a:lnTo>
                    <a:pt x="8400288" y="0"/>
                  </a:lnTo>
                  <a:close/>
                </a:path>
              </a:pathLst>
            </a:custGeom>
            <a:solidFill>
              <a:srgbClr val="C4D8FF"/>
            </a:solidFill>
          </p:spPr>
          <p:txBody>
            <a:bodyPr wrap="square" lIns="0" tIns="0" rIns="0" bIns="0" rtlCol="0"/>
            <a:lstStyle/>
            <a:p>
              <a:endParaRPr/>
            </a:p>
          </p:txBody>
        </p:sp>
        <p:sp>
          <p:nvSpPr>
            <p:cNvPr id="5" name="object 5"/>
            <p:cNvSpPr/>
            <p:nvPr/>
          </p:nvSpPr>
          <p:spPr>
            <a:xfrm>
              <a:off x="1036320" y="3609339"/>
              <a:ext cx="8610600" cy="1264920"/>
            </a:xfrm>
            <a:custGeom>
              <a:avLst/>
              <a:gdLst/>
              <a:ahLst/>
              <a:cxnLst/>
              <a:rect l="l" t="t" r="r" b="b"/>
              <a:pathLst>
                <a:path w="8610600" h="1264920">
                  <a:moveTo>
                    <a:pt x="8400288" y="0"/>
                  </a:moveTo>
                  <a:lnTo>
                    <a:pt x="213360" y="0"/>
                  </a:lnTo>
                  <a:lnTo>
                    <a:pt x="207779" y="48119"/>
                  </a:lnTo>
                  <a:lnTo>
                    <a:pt x="191855" y="92346"/>
                  </a:lnTo>
                  <a:lnTo>
                    <a:pt x="166813" y="131401"/>
                  </a:lnTo>
                  <a:lnTo>
                    <a:pt x="133880" y="164005"/>
                  </a:lnTo>
                  <a:lnTo>
                    <a:pt x="94283" y="188878"/>
                  </a:lnTo>
                  <a:lnTo>
                    <a:pt x="49247" y="204740"/>
                  </a:lnTo>
                  <a:lnTo>
                    <a:pt x="0" y="210312"/>
                  </a:lnTo>
                  <a:lnTo>
                    <a:pt x="0" y="1054608"/>
                  </a:lnTo>
                  <a:lnTo>
                    <a:pt x="49247" y="1060179"/>
                  </a:lnTo>
                  <a:lnTo>
                    <a:pt x="94283" y="1076041"/>
                  </a:lnTo>
                  <a:lnTo>
                    <a:pt x="133880" y="1100914"/>
                  </a:lnTo>
                  <a:lnTo>
                    <a:pt x="166813" y="1133518"/>
                  </a:lnTo>
                  <a:lnTo>
                    <a:pt x="191855" y="1172573"/>
                  </a:lnTo>
                  <a:lnTo>
                    <a:pt x="207779" y="1216800"/>
                  </a:lnTo>
                  <a:lnTo>
                    <a:pt x="213360" y="1264920"/>
                  </a:lnTo>
                  <a:lnTo>
                    <a:pt x="8400288" y="1264920"/>
                  </a:lnTo>
                  <a:lnTo>
                    <a:pt x="8405859" y="1216800"/>
                  </a:lnTo>
                  <a:lnTo>
                    <a:pt x="8421721" y="1172573"/>
                  </a:lnTo>
                  <a:lnTo>
                    <a:pt x="8446594" y="1133518"/>
                  </a:lnTo>
                  <a:lnTo>
                    <a:pt x="8479198" y="1100914"/>
                  </a:lnTo>
                  <a:lnTo>
                    <a:pt x="8518253" y="1076041"/>
                  </a:lnTo>
                  <a:lnTo>
                    <a:pt x="8562480" y="1060179"/>
                  </a:lnTo>
                  <a:lnTo>
                    <a:pt x="8610600" y="1054608"/>
                  </a:lnTo>
                  <a:lnTo>
                    <a:pt x="8610600" y="210312"/>
                  </a:lnTo>
                  <a:lnTo>
                    <a:pt x="8562480" y="204740"/>
                  </a:lnTo>
                  <a:lnTo>
                    <a:pt x="8518253" y="188878"/>
                  </a:lnTo>
                  <a:lnTo>
                    <a:pt x="8479198" y="164005"/>
                  </a:lnTo>
                  <a:lnTo>
                    <a:pt x="8446594" y="131401"/>
                  </a:lnTo>
                  <a:lnTo>
                    <a:pt x="8421721" y="92346"/>
                  </a:lnTo>
                  <a:lnTo>
                    <a:pt x="8405859" y="48119"/>
                  </a:lnTo>
                  <a:lnTo>
                    <a:pt x="8400288" y="0"/>
                  </a:lnTo>
                  <a:close/>
                </a:path>
              </a:pathLst>
            </a:custGeom>
            <a:solidFill>
              <a:srgbClr val="5E7299"/>
            </a:solidFill>
          </p:spPr>
          <p:txBody>
            <a:bodyPr wrap="square" lIns="0" tIns="0" rIns="0" bIns="0" rtlCol="0"/>
            <a:lstStyle/>
            <a:p>
              <a:endParaRPr/>
            </a:p>
          </p:txBody>
        </p:sp>
        <p:sp>
          <p:nvSpPr>
            <p:cNvPr id="6" name="object 6"/>
            <p:cNvSpPr/>
            <p:nvPr/>
          </p:nvSpPr>
          <p:spPr>
            <a:xfrm>
              <a:off x="1021080" y="3594099"/>
              <a:ext cx="692150" cy="1271270"/>
            </a:xfrm>
            <a:custGeom>
              <a:avLst/>
              <a:gdLst/>
              <a:ahLst/>
              <a:cxnLst/>
              <a:rect l="l" t="t" r="r" b="b"/>
              <a:pathLst>
                <a:path w="692150" h="1271270">
                  <a:moveTo>
                    <a:pt x="691895" y="0"/>
                  </a:moveTo>
                  <a:lnTo>
                    <a:pt x="0" y="0"/>
                  </a:lnTo>
                  <a:lnTo>
                    <a:pt x="0" y="1271016"/>
                  </a:lnTo>
                  <a:lnTo>
                    <a:pt x="691895" y="1271016"/>
                  </a:lnTo>
                  <a:lnTo>
                    <a:pt x="691895" y="0"/>
                  </a:lnTo>
                  <a:close/>
                </a:path>
              </a:pathLst>
            </a:custGeom>
            <a:solidFill>
              <a:srgbClr val="5F3F00"/>
            </a:solidFill>
          </p:spPr>
          <p:txBody>
            <a:bodyPr wrap="square" lIns="0" tIns="0" rIns="0" bIns="0" rtlCol="0"/>
            <a:lstStyle/>
            <a:p>
              <a:endParaRPr/>
            </a:p>
          </p:txBody>
        </p:sp>
        <p:sp>
          <p:nvSpPr>
            <p:cNvPr id="7" name="object 7"/>
            <p:cNvSpPr/>
            <p:nvPr/>
          </p:nvSpPr>
          <p:spPr>
            <a:xfrm>
              <a:off x="1712976" y="3594099"/>
              <a:ext cx="539750" cy="1271270"/>
            </a:xfrm>
            <a:custGeom>
              <a:avLst/>
              <a:gdLst/>
              <a:ahLst/>
              <a:cxnLst/>
              <a:rect l="l" t="t" r="r" b="b"/>
              <a:pathLst>
                <a:path w="539750" h="1271270">
                  <a:moveTo>
                    <a:pt x="539495" y="0"/>
                  </a:moveTo>
                  <a:lnTo>
                    <a:pt x="0" y="0"/>
                  </a:lnTo>
                  <a:lnTo>
                    <a:pt x="0" y="1271016"/>
                  </a:lnTo>
                  <a:lnTo>
                    <a:pt x="539495" y="1271016"/>
                  </a:lnTo>
                  <a:lnTo>
                    <a:pt x="539495" y="0"/>
                  </a:lnTo>
                  <a:close/>
                </a:path>
              </a:pathLst>
            </a:custGeom>
            <a:solidFill>
              <a:srgbClr val="5D3E00"/>
            </a:solidFill>
          </p:spPr>
          <p:txBody>
            <a:bodyPr wrap="square" lIns="0" tIns="0" rIns="0" bIns="0" rtlCol="0"/>
            <a:lstStyle/>
            <a:p>
              <a:endParaRPr/>
            </a:p>
          </p:txBody>
        </p:sp>
        <p:sp>
          <p:nvSpPr>
            <p:cNvPr id="8" name="object 8"/>
            <p:cNvSpPr/>
            <p:nvPr/>
          </p:nvSpPr>
          <p:spPr>
            <a:xfrm>
              <a:off x="2252472" y="3594099"/>
              <a:ext cx="402590" cy="1271270"/>
            </a:xfrm>
            <a:custGeom>
              <a:avLst/>
              <a:gdLst/>
              <a:ahLst/>
              <a:cxnLst/>
              <a:rect l="l" t="t" r="r" b="b"/>
              <a:pathLst>
                <a:path w="402589" h="1271270">
                  <a:moveTo>
                    <a:pt x="402336" y="0"/>
                  </a:moveTo>
                  <a:lnTo>
                    <a:pt x="0" y="0"/>
                  </a:lnTo>
                  <a:lnTo>
                    <a:pt x="0" y="1271016"/>
                  </a:lnTo>
                  <a:lnTo>
                    <a:pt x="402336" y="1271016"/>
                  </a:lnTo>
                  <a:lnTo>
                    <a:pt x="402336" y="0"/>
                  </a:lnTo>
                  <a:close/>
                </a:path>
              </a:pathLst>
            </a:custGeom>
            <a:solidFill>
              <a:srgbClr val="5B3D00"/>
            </a:solidFill>
          </p:spPr>
          <p:txBody>
            <a:bodyPr wrap="square" lIns="0" tIns="0" rIns="0" bIns="0" rtlCol="0"/>
            <a:lstStyle/>
            <a:p>
              <a:endParaRPr/>
            </a:p>
          </p:txBody>
        </p:sp>
        <p:sp>
          <p:nvSpPr>
            <p:cNvPr id="9" name="object 9"/>
            <p:cNvSpPr/>
            <p:nvPr/>
          </p:nvSpPr>
          <p:spPr>
            <a:xfrm>
              <a:off x="2654808" y="3594099"/>
              <a:ext cx="368935" cy="1271270"/>
            </a:xfrm>
            <a:custGeom>
              <a:avLst/>
              <a:gdLst/>
              <a:ahLst/>
              <a:cxnLst/>
              <a:rect l="l" t="t" r="r" b="b"/>
              <a:pathLst>
                <a:path w="368935" h="1271270">
                  <a:moveTo>
                    <a:pt x="368807" y="0"/>
                  </a:moveTo>
                  <a:lnTo>
                    <a:pt x="0" y="0"/>
                  </a:lnTo>
                  <a:lnTo>
                    <a:pt x="0" y="1271016"/>
                  </a:lnTo>
                  <a:lnTo>
                    <a:pt x="368807" y="1271016"/>
                  </a:lnTo>
                  <a:lnTo>
                    <a:pt x="368807" y="0"/>
                  </a:lnTo>
                  <a:close/>
                </a:path>
              </a:pathLst>
            </a:custGeom>
            <a:solidFill>
              <a:srgbClr val="593B00"/>
            </a:solidFill>
          </p:spPr>
          <p:txBody>
            <a:bodyPr wrap="square" lIns="0" tIns="0" rIns="0" bIns="0" rtlCol="0"/>
            <a:lstStyle/>
            <a:p>
              <a:endParaRPr/>
            </a:p>
          </p:txBody>
        </p:sp>
        <p:sp>
          <p:nvSpPr>
            <p:cNvPr id="10" name="object 10"/>
            <p:cNvSpPr/>
            <p:nvPr/>
          </p:nvSpPr>
          <p:spPr>
            <a:xfrm>
              <a:off x="3023615" y="3594099"/>
              <a:ext cx="304800" cy="1271270"/>
            </a:xfrm>
            <a:custGeom>
              <a:avLst/>
              <a:gdLst/>
              <a:ahLst/>
              <a:cxnLst/>
              <a:rect l="l" t="t" r="r" b="b"/>
              <a:pathLst>
                <a:path w="304800" h="1271270">
                  <a:moveTo>
                    <a:pt x="304800" y="0"/>
                  </a:moveTo>
                  <a:lnTo>
                    <a:pt x="0" y="0"/>
                  </a:lnTo>
                  <a:lnTo>
                    <a:pt x="0" y="1271016"/>
                  </a:lnTo>
                  <a:lnTo>
                    <a:pt x="304800" y="1271016"/>
                  </a:lnTo>
                  <a:lnTo>
                    <a:pt x="304800" y="0"/>
                  </a:lnTo>
                  <a:close/>
                </a:path>
              </a:pathLst>
            </a:custGeom>
            <a:solidFill>
              <a:srgbClr val="573A00"/>
            </a:solidFill>
          </p:spPr>
          <p:txBody>
            <a:bodyPr wrap="square" lIns="0" tIns="0" rIns="0" bIns="0" rtlCol="0"/>
            <a:lstStyle/>
            <a:p>
              <a:endParaRPr/>
            </a:p>
          </p:txBody>
        </p:sp>
        <p:sp>
          <p:nvSpPr>
            <p:cNvPr id="11" name="object 11"/>
            <p:cNvSpPr/>
            <p:nvPr/>
          </p:nvSpPr>
          <p:spPr>
            <a:xfrm>
              <a:off x="3328415" y="3594099"/>
              <a:ext cx="234950" cy="1271270"/>
            </a:xfrm>
            <a:custGeom>
              <a:avLst/>
              <a:gdLst/>
              <a:ahLst/>
              <a:cxnLst/>
              <a:rect l="l" t="t" r="r" b="b"/>
              <a:pathLst>
                <a:path w="234950" h="1271270">
                  <a:moveTo>
                    <a:pt x="234696" y="0"/>
                  </a:moveTo>
                  <a:lnTo>
                    <a:pt x="0" y="0"/>
                  </a:lnTo>
                  <a:lnTo>
                    <a:pt x="0" y="1271016"/>
                  </a:lnTo>
                  <a:lnTo>
                    <a:pt x="234696" y="1271016"/>
                  </a:lnTo>
                  <a:lnTo>
                    <a:pt x="234696" y="0"/>
                  </a:lnTo>
                  <a:close/>
                </a:path>
              </a:pathLst>
            </a:custGeom>
            <a:solidFill>
              <a:srgbClr val="553900"/>
            </a:solidFill>
          </p:spPr>
          <p:txBody>
            <a:bodyPr wrap="square" lIns="0" tIns="0" rIns="0" bIns="0" rtlCol="0"/>
            <a:lstStyle/>
            <a:p>
              <a:endParaRPr/>
            </a:p>
          </p:txBody>
        </p:sp>
        <p:sp>
          <p:nvSpPr>
            <p:cNvPr id="12" name="object 12"/>
            <p:cNvSpPr/>
            <p:nvPr/>
          </p:nvSpPr>
          <p:spPr>
            <a:xfrm>
              <a:off x="3563112" y="3594099"/>
              <a:ext cx="234950" cy="1271270"/>
            </a:xfrm>
            <a:custGeom>
              <a:avLst/>
              <a:gdLst/>
              <a:ahLst/>
              <a:cxnLst/>
              <a:rect l="l" t="t" r="r" b="b"/>
              <a:pathLst>
                <a:path w="234950" h="1271270">
                  <a:moveTo>
                    <a:pt x="234696" y="0"/>
                  </a:moveTo>
                  <a:lnTo>
                    <a:pt x="0" y="0"/>
                  </a:lnTo>
                  <a:lnTo>
                    <a:pt x="0" y="1271016"/>
                  </a:lnTo>
                  <a:lnTo>
                    <a:pt x="234696" y="1271016"/>
                  </a:lnTo>
                  <a:lnTo>
                    <a:pt x="234696" y="0"/>
                  </a:lnTo>
                  <a:close/>
                </a:path>
              </a:pathLst>
            </a:custGeom>
            <a:solidFill>
              <a:srgbClr val="533800"/>
            </a:solidFill>
          </p:spPr>
          <p:txBody>
            <a:bodyPr wrap="square" lIns="0" tIns="0" rIns="0" bIns="0" rtlCol="0"/>
            <a:lstStyle/>
            <a:p>
              <a:endParaRPr/>
            </a:p>
          </p:txBody>
        </p:sp>
        <p:sp>
          <p:nvSpPr>
            <p:cNvPr id="13" name="object 13"/>
            <p:cNvSpPr/>
            <p:nvPr/>
          </p:nvSpPr>
          <p:spPr>
            <a:xfrm>
              <a:off x="3797808" y="3594099"/>
              <a:ext cx="234950" cy="1271270"/>
            </a:xfrm>
            <a:custGeom>
              <a:avLst/>
              <a:gdLst/>
              <a:ahLst/>
              <a:cxnLst/>
              <a:rect l="l" t="t" r="r" b="b"/>
              <a:pathLst>
                <a:path w="234950" h="1271270">
                  <a:moveTo>
                    <a:pt x="234696" y="0"/>
                  </a:moveTo>
                  <a:lnTo>
                    <a:pt x="0" y="0"/>
                  </a:lnTo>
                  <a:lnTo>
                    <a:pt x="0" y="1271016"/>
                  </a:lnTo>
                  <a:lnTo>
                    <a:pt x="234696" y="1271016"/>
                  </a:lnTo>
                  <a:lnTo>
                    <a:pt x="234696" y="0"/>
                  </a:lnTo>
                  <a:close/>
                </a:path>
              </a:pathLst>
            </a:custGeom>
            <a:solidFill>
              <a:srgbClr val="513600"/>
            </a:solidFill>
          </p:spPr>
          <p:txBody>
            <a:bodyPr wrap="square" lIns="0" tIns="0" rIns="0" bIns="0" rtlCol="0"/>
            <a:lstStyle/>
            <a:p>
              <a:endParaRPr/>
            </a:p>
          </p:txBody>
        </p:sp>
        <p:sp>
          <p:nvSpPr>
            <p:cNvPr id="14" name="object 14"/>
            <p:cNvSpPr/>
            <p:nvPr/>
          </p:nvSpPr>
          <p:spPr>
            <a:xfrm>
              <a:off x="4032503" y="3594099"/>
              <a:ext cx="238125" cy="1271270"/>
            </a:xfrm>
            <a:custGeom>
              <a:avLst/>
              <a:gdLst/>
              <a:ahLst/>
              <a:cxnLst/>
              <a:rect l="l" t="t" r="r" b="b"/>
              <a:pathLst>
                <a:path w="238125" h="1271270">
                  <a:moveTo>
                    <a:pt x="237744" y="0"/>
                  </a:moveTo>
                  <a:lnTo>
                    <a:pt x="0" y="0"/>
                  </a:lnTo>
                  <a:lnTo>
                    <a:pt x="0" y="1271016"/>
                  </a:lnTo>
                  <a:lnTo>
                    <a:pt x="237744" y="1271016"/>
                  </a:lnTo>
                  <a:lnTo>
                    <a:pt x="237744" y="0"/>
                  </a:lnTo>
                  <a:close/>
                </a:path>
              </a:pathLst>
            </a:custGeom>
            <a:solidFill>
              <a:srgbClr val="4F3500"/>
            </a:solidFill>
          </p:spPr>
          <p:txBody>
            <a:bodyPr wrap="square" lIns="0" tIns="0" rIns="0" bIns="0" rtlCol="0"/>
            <a:lstStyle/>
            <a:p>
              <a:endParaRPr/>
            </a:p>
          </p:txBody>
        </p:sp>
        <p:sp>
          <p:nvSpPr>
            <p:cNvPr id="15" name="object 15"/>
            <p:cNvSpPr/>
            <p:nvPr/>
          </p:nvSpPr>
          <p:spPr>
            <a:xfrm>
              <a:off x="4270247" y="3594099"/>
              <a:ext cx="167640" cy="1271270"/>
            </a:xfrm>
            <a:custGeom>
              <a:avLst/>
              <a:gdLst/>
              <a:ahLst/>
              <a:cxnLst/>
              <a:rect l="l" t="t" r="r" b="b"/>
              <a:pathLst>
                <a:path w="167639" h="1271270">
                  <a:moveTo>
                    <a:pt x="167639" y="0"/>
                  </a:moveTo>
                  <a:lnTo>
                    <a:pt x="0" y="0"/>
                  </a:lnTo>
                  <a:lnTo>
                    <a:pt x="0" y="1271016"/>
                  </a:lnTo>
                  <a:lnTo>
                    <a:pt x="167639" y="1271016"/>
                  </a:lnTo>
                  <a:lnTo>
                    <a:pt x="167639" y="0"/>
                  </a:lnTo>
                  <a:close/>
                </a:path>
              </a:pathLst>
            </a:custGeom>
            <a:solidFill>
              <a:srgbClr val="4D3400"/>
            </a:solidFill>
          </p:spPr>
          <p:txBody>
            <a:bodyPr wrap="square" lIns="0" tIns="0" rIns="0" bIns="0" rtlCol="0"/>
            <a:lstStyle/>
            <a:p>
              <a:endParaRPr/>
            </a:p>
          </p:txBody>
        </p:sp>
        <p:sp>
          <p:nvSpPr>
            <p:cNvPr id="16" name="object 16"/>
            <p:cNvSpPr/>
            <p:nvPr/>
          </p:nvSpPr>
          <p:spPr>
            <a:xfrm>
              <a:off x="4437888" y="3594099"/>
              <a:ext cx="134620" cy="1271270"/>
            </a:xfrm>
            <a:custGeom>
              <a:avLst/>
              <a:gdLst/>
              <a:ahLst/>
              <a:cxnLst/>
              <a:rect l="l" t="t" r="r" b="b"/>
              <a:pathLst>
                <a:path w="134620" h="1271270">
                  <a:moveTo>
                    <a:pt x="134112" y="0"/>
                  </a:moveTo>
                  <a:lnTo>
                    <a:pt x="0" y="0"/>
                  </a:lnTo>
                  <a:lnTo>
                    <a:pt x="0" y="1271016"/>
                  </a:lnTo>
                  <a:lnTo>
                    <a:pt x="134112" y="1271016"/>
                  </a:lnTo>
                  <a:lnTo>
                    <a:pt x="134112" y="0"/>
                  </a:lnTo>
                  <a:close/>
                </a:path>
              </a:pathLst>
            </a:custGeom>
            <a:solidFill>
              <a:srgbClr val="4C3300"/>
            </a:solidFill>
          </p:spPr>
          <p:txBody>
            <a:bodyPr wrap="square" lIns="0" tIns="0" rIns="0" bIns="0" rtlCol="0"/>
            <a:lstStyle/>
            <a:p>
              <a:endParaRPr/>
            </a:p>
          </p:txBody>
        </p:sp>
        <p:sp>
          <p:nvSpPr>
            <p:cNvPr id="17" name="object 17"/>
            <p:cNvSpPr/>
            <p:nvPr/>
          </p:nvSpPr>
          <p:spPr>
            <a:xfrm>
              <a:off x="4572000" y="3594099"/>
              <a:ext cx="201295" cy="1271270"/>
            </a:xfrm>
            <a:custGeom>
              <a:avLst/>
              <a:gdLst/>
              <a:ahLst/>
              <a:cxnLst/>
              <a:rect l="l" t="t" r="r" b="b"/>
              <a:pathLst>
                <a:path w="201295" h="1271270">
                  <a:moveTo>
                    <a:pt x="201167" y="0"/>
                  </a:moveTo>
                  <a:lnTo>
                    <a:pt x="0" y="0"/>
                  </a:lnTo>
                  <a:lnTo>
                    <a:pt x="0" y="1271016"/>
                  </a:lnTo>
                  <a:lnTo>
                    <a:pt x="201167" y="1271016"/>
                  </a:lnTo>
                  <a:lnTo>
                    <a:pt x="201167" y="0"/>
                  </a:lnTo>
                  <a:close/>
                </a:path>
              </a:pathLst>
            </a:custGeom>
            <a:solidFill>
              <a:srgbClr val="4A3300"/>
            </a:solidFill>
          </p:spPr>
          <p:txBody>
            <a:bodyPr wrap="square" lIns="0" tIns="0" rIns="0" bIns="0" rtlCol="0"/>
            <a:lstStyle/>
            <a:p>
              <a:endParaRPr/>
            </a:p>
          </p:txBody>
        </p:sp>
        <p:sp>
          <p:nvSpPr>
            <p:cNvPr id="18" name="object 18"/>
            <p:cNvSpPr/>
            <p:nvPr/>
          </p:nvSpPr>
          <p:spPr>
            <a:xfrm>
              <a:off x="4773168" y="3594099"/>
              <a:ext cx="201295" cy="1271270"/>
            </a:xfrm>
            <a:custGeom>
              <a:avLst/>
              <a:gdLst/>
              <a:ahLst/>
              <a:cxnLst/>
              <a:rect l="l" t="t" r="r" b="b"/>
              <a:pathLst>
                <a:path w="201295" h="1271270">
                  <a:moveTo>
                    <a:pt x="201167" y="0"/>
                  </a:moveTo>
                  <a:lnTo>
                    <a:pt x="0" y="0"/>
                  </a:lnTo>
                  <a:lnTo>
                    <a:pt x="0" y="1271016"/>
                  </a:lnTo>
                  <a:lnTo>
                    <a:pt x="201167" y="1271016"/>
                  </a:lnTo>
                  <a:lnTo>
                    <a:pt x="201167" y="0"/>
                  </a:lnTo>
                  <a:close/>
                </a:path>
              </a:pathLst>
            </a:custGeom>
            <a:solidFill>
              <a:srgbClr val="483000"/>
            </a:solidFill>
          </p:spPr>
          <p:txBody>
            <a:bodyPr wrap="square" lIns="0" tIns="0" rIns="0" bIns="0" rtlCol="0"/>
            <a:lstStyle/>
            <a:p>
              <a:endParaRPr/>
            </a:p>
          </p:txBody>
        </p:sp>
        <p:sp>
          <p:nvSpPr>
            <p:cNvPr id="19" name="object 19"/>
            <p:cNvSpPr/>
            <p:nvPr/>
          </p:nvSpPr>
          <p:spPr>
            <a:xfrm>
              <a:off x="4974336" y="3594099"/>
              <a:ext cx="170815" cy="1271270"/>
            </a:xfrm>
            <a:custGeom>
              <a:avLst/>
              <a:gdLst/>
              <a:ahLst/>
              <a:cxnLst/>
              <a:rect l="l" t="t" r="r" b="b"/>
              <a:pathLst>
                <a:path w="170814" h="1271270">
                  <a:moveTo>
                    <a:pt x="170687" y="0"/>
                  </a:moveTo>
                  <a:lnTo>
                    <a:pt x="0" y="0"/>
                  </a:lnTo>
                  <a:lnTo>
                    <a:pt x="0" y="1271016"/>
                  </a:lnTo>
                  <a:lnTo>
                    <a:pt x="170687" y="1271016"/>
                  </a:lnTo>
                  <a:lnTo>
                    <a:pt x="170687" y="0"/>
                  </a:lnTo>
                  <a:close/>
                </a:path>
              </a:pathLst>
            </a:custGeom>
            <a:solidFill>
              <a:srgbClr val="462F00"/>
            </a:solidFill>
          </p:spPr>
          <p:txBody>
            <a:bodyPr wrap="square" lIns="0" tIns="0" rIns="0" bIns="0" rtlCol="0"/>
            <a:lstStyle/>
            <a:p>
              <a:endParaRPr/>
            </a:p>
          </p:txBody>
        </p:sp>
        <p:sp>
          <p:nvSpPr>
            <p:cNvPr id="20" name="object 20"/>
            <p:cNvSpPr/>
            <p:nvPr/>
          </p:nvSpPr>
          <p:spPr>
            <a:xfrm>
              <a:off x="5145024" y="3594099"/>
              <a:ext cx="201295" cy="1271270"/>
            </a:xfrm>
            <a:custGeom>
              <a:avLst/>
              <a:gdLst/>
              <a:ahLst/>
              <a:cxnLst/>
              <a:rect l="l" t="t" r="r" b="b"/>
              <a:pathLst>
                <a:path w="201295" h="1271270">
                  <a:moveTo>
                    <a:pt x="201167" y="0"/>
                  </a:moveTo>
                  <a:lnTo>
                    <a:pt x="0" y="0"/>
                  </a:lnTo>
                  <a:lnTo>
                    <a:pt x="0" y="1271016"/>
                  </a:lnTo>
                  <a:lnTo>
                    <a:pt x="201167" y="1271016"/>
                  </a:lnTo>
                  <a:lnTo>
                    <a:pt x="201167" y="0"/>
                  </a:lnTo>
                  <a:close/>
                </a:path>
              </a:pathLst>
            </a:custGeom>
            <a:solidFill>
              <a:srgbClr val="442E00"/>
            </a:solidFill>
          </p:spPr>
          <p:txBody>
            <a:bodyPr wrap="square" lIns="0" tIns="0" rIns="0" bIns="0" rtlCol="0"/>
            <a:lstStyle/>
            <a:p>
              <a:endParaRPr/>
            </a:p>
          </p:txBody>
        </p:sp>
        <p:sp>
          <p:nvSpPr>
            <p:cNvPr id="21" name="object 21"/>
            <p:cNvSpPr/>
            <p:nvPr/>
          </p:nvSpPr>
          <p:spPr>
            <a:xfrm>
              <a:off x="5346191" y="3594099"/>
              <a:ext cx="134620" cy="1271270"/>
            </a:xfrm>
            <a:custGeom>
              <a:avLst/>
              <a:gdLst/>
              <a:ahLst/>
              <a:cxnLst/>
              <a:rect l="l" t="t" r="r" b="b"/>
              <a:pathLst>
                <a:path w="134620" h="1271270">
                  <a:moveTo>
                    <a:pt x="134112" y="0"/>
                  </a:moveTo>
                  <a:lnTo>
                    <a:pt x="0" y="0"/>
                  </a:lnTo>
                  <a:lnTo>
                    <a:pt x="0" y="1271016"/>
                  </a:lnTo>
                  <a:lnTo>
                    <a:pt x="134112" y="1271016"/>
                  </a:lnTo>
                  <a:lnTo>
                    <a:pt x="134112" y="0"/>
                  </a:lnTo>
                  <a:close/>
                </a:path>
              </a:pathLst>
            </a:custGeom>
            <a:solidFill>
              <a:srgbClr val="432C00"/>
            </a:solidFill>
          </p:spPr>
          <p:txBody>
            <a:bodyPr wrap="square" lIns="0" tIns="0" rIns="0" bIns="0" rtlCol="0"/>
            <a:lstStyle/>
            <a:p>
              <a:endParaRPr/>
            </a:p>
          </p:txBody>
        </p:sp>
        <p:sp>
          <p:nvSpPr>
            <p:cNvPr id="22" name="object 22"/>
            <p:cNvSpPr/>
            <p:nvPr/>
          </p:nvSpPr>
          <p:spPr>
            <a:xfrm>
              <a:off x="5480303" y="3594099"/>
              <a:ext cx="201295" cy="1271270"/>
            </a:xfrm>
            <a:custGeom>
              <a:avLst/>
              <a:gdLst/>
              <a:ahLst/>
              <a:cxnLst/>
              <a:rect l="l" t="t" r="r" b="b"/>
              <a:pathLst>
                <a:path w="201295" h="1271270">
                  <a:moveTo>
                    <a:pt x="201167" y="0"/>
                  </a:moveTo>
                  <a:lnTo>
                    <a:pt x="0" y="0"/>
                  </a:lnTo>
                  <a:lnTo>
                    <a:pt x="0" y="1271016"/>
                  </a:lnTo>
                  <a:lnTo>
                    <a:pt x="201167" y="1271016"/>
                  </a:lnTo>
                  <a:lnTo>
                    <a:pt x="201167" y="0"/>
                  </a:lnTo>
                  <a:close/>
                </a:path>
              </a:pathLst>
            </a:custGeom>
            <a:solidFill>
              <a:srgbClr val="412B00"/>
            </a:solidFill>
          </p:spPr>
          <p:txBody>
            <a:bodyPr wrap="square" lIns="0" tIns="0" rIns="0" bIns="0" rtlCol="0"/>
            <a:lstStyle/>
            <a:p>
              <a:endParaRPr/>
            </a:p>
          </p:txBody>
        </p:sp>
        <p:sp>
          <p:nvSpPr>
            <p:cNvPr id="23" name="object 23"/>
            <p:cNvSpPr/>
            <p:nvPr/>
          </p:nvSpPr>
          <p:spPr>
            <a:xfrm>
              <a:off x="5681471" y="3594099"/>
              <a:ext cx="201295" cy="1271270"/>
            </a:xfrm>
            <a:custGeom>
              <a:avLst/>
              <a:gdLst/>
              <a:ahLst/>
              <a:cxnLst/>
              <a:rect l="l" t="t" r="r" b="b"/>
              <a:pathLst>
                <a:path w="201295" h="1271270">
                  <a:moveTo>
                    <a:pt x="201167" y="0"/>
                  </a:moveTo>
                  <a:lnTo>
                    <a:pt x="0" y="0"/>
                  </a:lnTo>
                  <a:lnTo>
                    <a:pt x="0" y="1271016"/>
                  </a:lnTo>
                  <a:lnTo>
                    <a:pt x="201167" y="1271016"/>
                  </a:lnTo>
                  <a:lnTo>
                    <a:pt x="201167" y="0"/>
                  </a:lnTo>
                  <a:close/>
                </a:path>
              </a:pathLst>
            </a:custGeom>
            <a:solidFill>
              <a:srgbClr val="3F2A00"/>
            </a:solidFill>
          </p:spPr>
          <p:txBody>
            <a:bodyPr wrap="square" lIns="0" tIns="0" rIns="0" bIns="0" rtlCol="0"/>
            <a:lstStyle/>
            <a:p>
              <a:endParaRPr/>
            </a:p>
          </p:txBody>
        </p:sp>
        <p:sp>
          <p:nvSpPr>
            <p:cNvPr id="24" name="object 24"/>
            <p:cNvSpPr/>
            <p:nvPr/>
          </p:nvSpPr>
          <p:spPr>
            <a:xfrm>
              <a:off x="5882639" y="3594099"/>
              <a:ext cx="204470" cy="1271270"/>
            </a:xfrm>
            <a:custGeom>
              <a:avLst/>
              <a:gdLst/>
              <a:ahLst/>
              <a:cxnLst/>
              <a:rect l="l" t="t" r="r" b="b"/>
              <a:pathLst>
                <a:path w="204470" h="1271270">
                  <a:moveTo>
                    <a:pt x="204215" y="0"/>
                  </a:moveTo>
                  <a:lnTo>
                    <a:pt x="0" y="0"/>
                  </a:lnTo>
                  <a:lnTo>
                    <a:pt x="0" y="1271016"/>
                  </a:lnTo>
                  <a:lnTo>
                    <a:pt x="204215" y="1271016"/>
                  </a:lnTo>
                  <a:lnTo>
                    <a:pt x="204215" y="0"/>
                  </a:lnTo>
                  <a:close/>
                </a:path>
              </a:pathLst>
            </a:custGeom>
            <a:solidFill>
              <a:srgbClr val="3D2900"/>
            </a:solidFill>
          </p:spPr>
          <p:txBody>
            <a:bodyPr wrap="square" lIns="0" tIns="0" rIns="0" bIns="0" rtlCol="0"/>
            <a:lstStyle/>
            <a:p>
              <a:endParaRPr/>
            </a:p>
          </p:txBody>
        </p:sp>
        <p:sp>
          <p:nvSpPr>
            <p:cNvPr id="25" name="object 25"/>
            <p:cNvSpPr/>
            <p:nvPr/>
          </p:nvSpPr>
          <p:spPr>
            <a:xfrm>
              <a:off x="6086856" y="3594099"/>
              <a:ext cx="201295" cy="1271270"/>
            </a:xfrm>
            <a:custGeom>
              <a:avLst/>
              <a:gdLst/>
              <a:ahLst/>
              <a:cxnLst/>
              <a:rect l="l" t="t" r="r" b="b"/>
              <a:pathLst>
                <a:path w="201295" h="1271270">
                  <a:moveTo>
                    <a:pt x="201167" y="0"/>
                  </a:moveTo>
                  <a:lnTo>
                    <a:pt x="0" y="0"/>
                  </a:lnTo>
                  <a:lnTo>
                    <a:pt x="0" y="1271016"/>
                  </a:lnTo>
                  <a:lnTo>
                    <a:pt x="201167" y="1271016"/>
                  </a:lnTo>
                  <a:lnTo>
                    <a:pt x="201167" y="0"/>
                  </a:lnTo>
                  <a:close/>
                </a:path>
              </a:pathLst>
            </a:custGeom>
            <a:solidFill>
              <a:srgbClr val="3B2800"/>
            </a:solidFill>
          </p:spPr>
          <p:txBody>
            <a:bodyPr wrap="square" lIns="0" tIns="0" rIns="0" bIns="0" rtlCol="0"/>
            <a:lstStyle/>
            <a:p>
              <a:endParaRPr/>
            </a:p>
          </p:txBody>
        </p:sp>
        <p:sp>
          <p:nvSpPr>
            <p:cNvPr id="26" name="object 26"/>
            <p:cNvSpPr/>
            <p:nvPr/>
          </p:nvSpPr>
          <p:spPr>
            <a:xfrm>
              <a:off x="6288024" y="3594099"/>
              <a:ext cx="167640" cy="1271270"/>
            </a:xfrm>
            <a:custGeom>
              <a:avLst/>
              <a:gdLst/>
              <a:ahLst/>
              <a:cxnLst/>
              <a:rect l="l" t="t" r="r" b="b"/>
              <a:pathLst>
                <a:path w="167639" h="1271270">
                  <a:moveTo>
                    <a:pt x="167639" y="0"/>
                  </a:moveTo>
                  <a:lnTo>
                    <a:pt x="0" y="0"/>
                  </a:lnTo>
                  <a:lnTo>
                    <a:pt x="0" y="1271016"/>
                  </a:lnTo>
                  <a:lnTo>
                    <a:pt x="167639" y="1271016"/>
                  </a:lnTo>
                  <a:lnTo>
                    <a:pt x="167639" y="0"/>
                  </a:lnTo>
                  <a:close/>
                </a:path>
              </a:pathLst>
            </a:custGeom>
            <a:solidFill>
              <a:srgbClr val="3A2600"/>
            </a:solidFill>
          </p:spPr>
          <p:txBody>
            <a:bodyPr wrap="square" lIns="0" tIns="0" rIns="0" bIns="0" rtlCol="0"/>
            <a:lstStyle/>
            <a:p>
              <a:endParaRPr/>
            </a:p>
          </p:txBody>
        </p:sp>
        <p:sp>
          <p:nvSpPr>
            <p:cNvPr id="27" name="object 27"/>
            <p:cNvSpPr/>
            <p:nvPr/>
          </p:nvSpPr>
          <p:spPr>
            <a:xfrm>
              <a:off x="6455664" y="3594099"/>
              <a:ext cx="268605" cy="1271270"/>
            </a:xfrm>
            <a:custGeom>
              <a:avLst/>
              <a:gdLst/>
              <a:ahLst/>
              <a:cxnLst/>
              <a:rect l="l" t="t" r="r" b="b"/>
              <a:pathLst>
                <a:path w="268604" h="1271270">
                  <a:moveTo>
                    <a:pt x="268223" y="0"/>
                  </a:moveTo>
                  <a:lnTo>
                    <a:pt x="0" y="0"/>
                  </a:lnTo>
                  <a:lnTo>
                    <a:pt x="0" y="1271016"/>
                  </a:lnTo>
                  <a:lnTo>
                    <a:pt x="268223" y="1271016"/>
                  </a:lnTo>
                  <a:lnTo>
                    <a:pt x="268223" y="0"/>
                  </a:lnTo>
                  <a:close/>
                </a:path>
              </a:pathLst>
            </a:custGeom>
            <a:solidFill>
              <a:srgbClr val="382500"/>
            </a:solidFill>
          </p:spPr>
          <p:txBody>
            <a:bodyPr wrap="square" lIns="0" tIns="0" rIns="0" bIns="0" rtlCol="0"/>
            <a:lstStyle/>
            <a:p>
              <a:endParaRPr/>
            </a:p>
          </p:txBody>
        </p:sp>
        <p:sp>
          <p:nvSpPr>
            <p:cNvPr id="28" name="object 28"/>
            <p:cNvSpPr/>
            <p:nvPr/>
          </p:nvSpPr>
          <p:spPr>
            <a:xfrm>
              <a:off x="6723888" y="3594099"/>
              <a:ext cx="268605" cy="1271270"/>
            </a:xfrm>
            <a:custGeom>
              <a:avLst/>
              <a:gdLst/>
              <a:ahLst/>
              <a:cxnLst/>
              <a:rect l="l" t="t" r="r" b="b"/>
              <a:pathLst>
                <a:path w="268604" h="1271270">
                  <a:moveTo>
                    <a:pt x="268224" y="0"/>
                  </a:moveTo>
                  <a:lnTo>
                    <a:pt x="0" y="0"/>
                  </a:lnTo>
                  <a:lnTo>
                    <a:pt x="0" y="1271016"/>
                  </a:lnTo>
                  <a:lnTo>
                    <a:pt x="268224" y="1271016"/>
                  </a:lnTo>
                  <a:lnTo>
                    <a:pt x="268224" y="0"/>
                  </a:lnTo>
                  <a:close/>
                </a:path>
              </a:pathLst>
            </a:custGeom>
            <a:solidFill>
              <a:srgbClr val="362400"/>
            </a:solidFill>
          </p:spPr>
          <p:txBody>
            <a:bodyPr wrap="square" lIns="0" tIns="0" rIns="0" bIns="0" rtlCol="0"/>
            <a:lstStyle/>
            <a:p>
              <a:endParaRPr/>
            </a:p>
          </p:txBody>
        </p:sp>
        <p:sp>
          <p:nvSpPr>
            <p:cNvPr id="29" name="object 29"/>
            <p:cNvSpPr/>
            <p:nvPr/>
          </p:nvSpPr>
          <p:spPr>
            <a:xfrm>
              <a:off x="6992112" y="3594099"/>
              <a:ext cx="238125" cy="1271270"/>
            </a:xfrm>
            <a:custGeom>
              <a:avLst/>
              <a:gdLst/>
              <a:ahLst/>
              <a:cxnLst/>
              <a:rect l="l" t="t" r="r" b="b"/>
              <a:pathLst>
                <a:path w="238125" h="1271270">
                  <a:moveTo>
                    <a:pt x="237744" y="0"/>
                  </a:moveTo>
                  <a:lnTo>
                    <a:pt x="0" y="0"/>
                  </a:lnTo>
                  <a:lnTo>
                    <a:pt x="0" y="1271016"/>
                  </a:lnTo>
                  <a:lnTo>
                    <a:pt x="237744" y="1271016"/>
                  </a:lnTo>
                  <a:lnTo>
                    <a:pt x="237744" y="0"/>
                  </a:lnTo>
                  <a:close/>
                </a:path>
              </a:pathLst>
            </a:custGeom>
            <a:solidFill>
              <a:srgbClr val="342300"/>
            </a:solidFill>
          </p:spPr>
          <p:txBody>
            <a:bodyPr wrap="square" lIns="0" tIns="0" rIns="0" bIns="0" rtlCol="0"/>
            <a:lstStyle/>
            <a:p>
              <a:endParaRPr/>
            </a:p>
          </p:txBody>
        </p:sp>
        <p:sp>
          <p:nvSpPr>
            <p:cNvPr id="30" name="object 30"/>
            <p:cNvSpPr/>
            <p:nvPr/>
          </p:nvSpPr>
          <p:spPr>
            <a:xfrm>
              <a:off x="7229856" y="3594099"/>
              <a:ext cx="234950" cy="1271270"/>
            </a:xfrm>
            <a:custGeom>
              <a:avLst/>
              <a:gdLst/>
              <a:ahLst/>
              <a:cxnLst/>
              <a:rect l="l" t="t" r="r" b="b"/>
              <a:pathLst>
                <a:path w="234950" h="1271270">
                  <a:moveTo>
                    <a:pt x="234696" y="0"/>
                  </a:moveTo>
                  <a:lnTo>
                    <a:pt x="0" y="0"/>
                  </a:lnTo>
                  <a:lnTo>
                    <a:pt x="0" y="1271016"/>
                  </a:lnTo>
                  <a:lnTo>
                    <a:pt x="234696" y="1271016"/>
                  </a:lnTo>
                  <a:lnTo>
                    <a:pt x="234696" y="0"/>
                  </a:lnTo>
                  <a:close/>
                </a:path>
              </a:pathLst>
            </a:custGeom>
            <a:solidFill>
              <a:srgbClr val="332100"/>
            </a:solidFill>
          </p:spPr>
          <p:txBody>
            <a:bodyPr wrap="square" lIns="0" tIns="0" rIns="0" bIns="0" rtlCol="0"/>
            <a:lstStyle/>
            <a:p>
              <a:endParaRPr/>
            </a:p>
          </p:txBody>
        </p:sp>
        <p:sp>
          <p:nvSpPr>
            <p:cNvPr id="31" name="object 31"/>
            <p:cNvSpPr/>
            <p:nvPr/>
          </p:nvSpPr>
          <p:spPr>
            <a:xfrm>
              <a:off x="7464551" y="3594099"/>
              <a:ext cx="302260" cy="1271270"/>
            </a:xfrm>
            <a:custGeom>
              <a:avLst/>
              <a:gdLst/>
              <a:ahLst/>
              <a:cxnLst/>
              <a:rect l="l" t="t" r="r" b="b"/>
              <a:pathLst>
                <a:path w="302259" h="1271270">
                  <a:moveTo>
                    <a:pt x="301751" y="0"/>
                  </a:moveTo>
                  <a:lnTo>
                    <a:pt x="0" y="0"/>
                  </a:lnTo>
                  <a:lnTo>
                    <a:pt x="0" y="1271016"/>
                  </a:lnTo>
                  <a:lnTo>
                    <a:pt x="301751" y="1271016"/>
                  </a:lnTo>
                  <a:lnTo>
                    <a:pt x="301751" y="0"/>
                  </a:lnTo>
                  <a:close/>
                </a:path>
              </a:pathLst>
            </a:custGeom>
            <a:solidFill>
              <a:srgbClr val="312100"/>
            </a:solidFill>
          </p:spPr>
          <p:txBody>
            <a:bodyPr wrap="square" lIns="0" tIns="0" rIns="0" bIns="0" rtlCol="0"/>
            <a:lstStyle/>
            <a:p>
              <a:endParaRPr/>
            </a:p>
          </p:txBody>
        </p:sp>
        <p:sp>
          <p:nvSpPr>
            <p:cNvPr id="32" name="object 32"/>
            <p:cNvSpPr/>
            <p:nvPr/>
          </p:nvSpPr>
          <p:spPr>
            <a:xfrm>
              <a:off x="7766304" y="3594099"/>
              <a:ext cx="372110" cy="1271270"/>
            </a:xfrm>
            <a:custGeom>
              <a:avLst/>
              <a:gdLst/>
              <a:ahLst/>
              <a:cxnLst/>
              <a:rect l="l" t="t" r="r" b="b"/>
              <a:pathLst>
                <a:path w="372109" h="1271270">
                  <a:moveTo>
                    <a:pt x="371855" y="0"/>
                  </a:moveTo>
                  <a:lnTo>
                    <a:pt x="0" y="0"/>
                  </a:lnTo>
                  <a:lnTo>
                    <a:pt x="0" y="1271016"/>
                  </a:lnTo>
                  <a:lnTo>
                    <a:pt x="371855" y="1271016"/>
                  </a:lnTo>
                  <a:lnTo>
                    <a:pt x="371855" y="0"/>
                  </a:lnTo>
                  <a:close/>
                </a:path>
              </a:pathLst>
            </a:custGeom>
            <a:solidFill>
              <a:srgbClr val="301F00"/>
            </a:solidFill>
          </p:spPr>
          <p:txBody>
            <a:bodyPr wrap="square" lIns="0" tIns="0" rIns="0" bIns="0" rtlCol="0"/>
            <a:lstStyle/>
            <a:p>
              <a:endParaRPr/>
            </a:p>
          </p:txBody>
        </p:sp>
        <p:sp>
          <p:nvSpPr>
            <p:cNvPr id="33" name="object 33"/>
            <p:cNvSpPr/>
            <p:nvPr/>
          </p:nvSpPr>
          <p:spPr>
            <a:xfrm>
              <a:off x="8138159" y="3594099"/>
              <a:ext cx="603885" cy="1271270"/>
            </a:xfrm>
            <a:custGeom>
              <a:avLst/>
              <a:gdLst/>
              <a:ahLst/>
              <a:cxnLst/>
              <a:rect l="l" t="t" r="r" b="b"/>
              <a:pathLst>
                <a:path w="603884" h="1271270">
                  <a:moveTo>
                    <a:pt x="603503" y="0"/>
                  </a:moveTo>
                  <a:lnTo>
                    <a:pt x="0" y="0"/>
                  </a:lnTo>
                  <a:lnTo>
                    <a:pt x="0" y="1271016"/>
                  </a:lnTo>
                  <a:lnTo>
                    <a:pt x="603503" y="1271016"/>
                  </a:lnTo>
                  <a:lnTo>
                    <a:pt x="603503" y="0"/>
                  </a:lnTo>
                  <a:close/>
                </a:path>
              </a:pathLst>
            </a:custGeom>
            <a:solidFill>
              <a:srgbClr val="2E1E00"/>
            </a:solidFill>
          </p:spPr>
          <p:txBody>
            <a:bodyPr wrap="square" lIns="0" tIns="0" rIns="0" bIns="0" rtlCol="0"/>
            <a:lstStyle/>
            <a:p>
              <a:endParaRPr/>
            </a:p>
          </p:txBody>
        </p:sp>
        <p:sp>
          <p:nvSpPr>
            <p:cNvPr id="34" name="object 34"/>
            <p:cNvSpPr/>
            <p:nvPr/>
          </p:nvSpPr>
          <p:spPr>
            <a:xfrm>
              <a:off x="1024128" y="3597147"/>
              <a:ext cx="8610600" cy="1264920"/>
            </a:xfrm>
            <a:custGeom>
              <a:avLst/>
              <a:gdLst/>
              <a:ahLst/>
              <a:cxnLst/>
              <a:rect l="l" t="t" r="r" b="b"/>
              <a:pathLst>
                <a:path w="8610600" h="1264920">
                  <a:moveTo>
                    <a:pt x="8400288" y="0"/>
                  </a:moveTo>
                  <a:lnTo>
                    <a:pt x="210312" y="0"/>
                  </a:lnTo>
                  <a:lnTo>
                    <a:pt x="204740" y="48119"/>
                  </a:lnTo>
                  <a:lnTo>
                    <a:pt x="188878" y="92346"/>
                  </a:lnTo>
                  <a:lnTo>
                    <a:pt x="164005" y="131401"/>
                  </a:lnTo>
                  <a:lnTo>
                    <a:pt x="131401" y="164005"/>
                  </a:lnTo>
                  <a:lnTo>
                    <a:pt x="92346" y="188878"/>
                  </a:lnTo>
                  <a:lnTo>
                    <a:pt x="48119" y="204740"/>
                  </a:lnTo>
                  <a:lnTo>
                    <a:pt x="0" y="210312"/>
                  </a:lnTo>
                  <a:lnTo>
                    <a:pt x="0" y="1054608"/>
                  </a:lnTo>
                  <a:lnTo>
                    <a:pt x="48119" y="1060179"/>
                  </a:lnTo>
                  <a:lnTo>
                    <a:pt x="92346" y="1076041"/>
                  </a:lnTo>
                  <a:lnTo>
                    <a:pt x="131401" y="1100914"/>
                  </a:lnTo>
                  <a:lnTo>
                    <a:pt x="164005" y="1133518"/>
                  </a:lnTo>
                  <a:lnTo>
                    <a:pt x="188878" y="1172573"/>
                  </a:lnTo>
                  <a:lnTo>
                    <a:pt x="204740" y="1216800"/>
                  </a:lnTo>
                  <a:lnTo>
                    <a:pt x="210312" y="1264920"/>
                  </a:lnTo>
                  <a:lnTo>
                    <a:pt x="8400288" y="1264920"/>
                  </a:lnTo>
                  <a:lnTo>
                    <a:pt x="8405859" y="1216800"/>
                  </a:lnTo>
                  <a:lnTo>
                    <a:pt x="8421721" y="1172573"/>
                  </a:lnTo>
                  <a:lnTo>
                    <a:pt x="8446594" y="1133518"/>
                  </a:lnTo>
                  <a:lnTo>
                    <a:pt x="8479198" y="1100914"/>
                  </a:lnTo>
                  <a:lnTo>
                    <a:pt x="8518253" y="1076041"/>
                  </a:lnTo>
                  <a:lnTo>
                    <a:pt x="8562480" y="1060179"/>
                  </a:lnTo>
                  <a:lnTo>
                    <a:pt x="8610600" y="1054608"/>
                  </a:lnTo>
                  <a:lnTo>
                    <a:pt x="8610600" y="210312"/>
                  </a:lnTo>
                  <a:lnTo>
                    <a:pt x="8562480" y="204740"/>
                  </a:lnTo>
                  <a:lnTo>
                    <a:pt x="8518253" y="188878"/>
                  </a:lnTo>
                  <a:lnTo>
                    <a:pt x="8479198" y="164005"/>
                  </a:lnTo>
                  <a:lnTo>
                    <a:pt x="8446594" y="131401"/>
                  </a:lnTo>
                  <a:lnTo>
                    <a:pt x="8421721" y="92346"/>
                  </a:lnTo>
                  <a:lnTo>
                    <a:pt x="8405859" y="48119"/>
                  </a:lnTo>
                  <a:lnTo>
                    <a:pt x="8400288" y="0"/>
                  </a:lnTo>
                  <a:close/>
                </a:path>
              </a:pathLst>
            </a:custGeom>
            <a:solidFill>
              <a:srgbClr val="000000"/>
            </a:solidFill>
          </p:spPr>
          <p:txBody>
            <a:bodyPr wrap="square" lIns="0" tIns="0" rIns="0" bIns="0" rtlCol="0"/>
            <a:lstStyle/>
            <a:p>
              <a:endParaRPr/>
            </a:p>
          </p:txBody>
        </p:sp>
        <p:sp>
          <p:nvSpPr>
            <p:cNvPr id="35" name="object 35"/>
            <p:cNvSpPr/>
            <p:nvPr/>
          </p:nvSpPr>
          <p:spPr>
            <a:xfrm>
              <a:off x="1712976" y="3594099"/>
              <a:ext cx="539750" cy="341630"/>
            </a:xfrm>
            <a:custGeom>
              <a:avLst/>
              <a:gdLst/>
              <a:ahLst/>
              <a:cxnLst/>
              <a:rect l="l" t="t" r="r" b="b"/>
              <a:pathLst>
                <a:path w="539750" h="341629">
                  <a:moveTo>
                    <a:pt x="0" y="341375"/>
                  </a:moveTo>
                  <a:lnTo>
                    <a:pt x="539495" y="341375"/>
                  </a:lnTo>
                  <a:lnTo>
                    <a:pt x="539495" y="0"/>
                  </a:lnTo>
                  <a:lnTo>
                    <a:pt x="0" y="0"/>
                  </a:lnTo>
                  <a:lnTo>
                    <a:pt x="0" y="341375"/>
                  </a:lnTo>
                  <a:close/>
                </a:path>
              </a:pathLst>
            </a:custGeom>
            <a:solidFill>
              <a:srgbClr val="5D3E00"/>
            </a:solidFill>
          </p:spPr>
          <p:txBody>
            <a:bodyPr wrap="square" lIns="0" tIns="0" rIns="0" bIns="0" rtlCol="0"/>
            <a:lstStyle/>
            <a:p>
              <a:endParaRPr/>
            </a:p>
          </p:txBody>
        </p:sp>
        <p:sp>
          <p:nvSpPr>
            <p:cNvPr id="36" name="object 36"/>
            <p:cNvSpPr/>
            <p:nvPr/>
          </p:nvSpPr>
          <p:spPr>
            <a:xfrm>
              <a:off x="2252472" y="3594099"/>
              <a:ext cx="402590" cy="341630"/>
            </a:xfrm>
            <a:custGeom>
              <a:avLst/>
              <a:gdLst/>
              <a:ahLst/>
              <a:cxnLst/>
              <a:rect l="l" t="t" r="r" b="b"/>
              <a:pathLst>
                <a:path w="402589" h="341629">
                  <a:moveTo>
                    <a:pt x="0" y="341375"/>
                  </a:moveTo>
                  <a:lnTo>
                    <a:pt x="402336" y="341375"/>
                  </a:lnTo>
                  <a:lnTo>
                    <a:pt x="402336" y="0"/>
                  </a:lnTo>
                  <a:lnTo>
                    <a:pt x="0" y="0"/>
                  </a:lnTo>
                  <a:lnTo>
                    <a:pt x="0" y="341375"/>
                  </a:lnTo>
                  <a:close/>
                </a:path>
              </a:pathLst>
            </a:custGeom>
            <a:solidFill>
              <a:srgbClr val="5B3D00"/>
            </a:solidFill>
          </p:spPr>
          <p:txBody>
            <a:bodyPr wrap="square" lIns="0" tIns="0" rIns="0" bIns="0" rtlCol="0"/>
            <a:lstStyle/>
            <a:p>
              <a:endParaRPr/>
            </a:p>
          </p:txBody>
        </p:sp>
        <p:sp>
          <p:nvSpPr>
            <p:cNvPr id="37" name="object 37"/>
            <p:cNvSpPr/>
            <p:nvPr/>
          </p:nvSpPr>
          <p:spPr>
            <a:xfrm>
              <a:off x="2654808" y="3594099"/>
              <a:ext cx="368935" cy="341630"/>
            </a:xfrm>
            <a:custGeom>
              <a:avLst/>
              <a:gdLst/>
              <a:ahLst/>
              <a:cxnLst/>
              <a:rect l="l" t="t" r="r" b="b"/>
              <a:pathLst>
                <a:path w="368935" h="341629">
                  <a:moveTo>
                    <a:pt x="0" y="341375"/>
                  </a:moveTo>
                  <a:lnTo>
                    <a:pt x="368807" y="341375"/>
                  </a:lnTo>
                  <a:lnTo>
                    <a:pt x="368807" y="0"/>
                  </a:lnTo>
                  <a:lnTo>
                    <a:pt x="0" y="0"/>
                  </a:lnTo>
                  <a:lnTo>
                    <a:pt x="0" y="341375"/>
                  </a:lnTo>
                  <a:close/>
                </a:path>
              </a:pathLst>
            </a:custGeom>
            <a:solidFill>
              <a:srgbClr val="593B00"/>
            </a:solidFill>
          </p:spPr>
          <p:txBody>
            <a:bodyPr wrap="square" lIns="0" tIns="0" rIns="0" bIns="0" rtlCol="0"/>
            <a:lstStyle/>
            <a:p>
              <a:endParaRPr/>
            </a:p>
          </p:txBody>
        </p:sp>
        <p:sp>
          <p:nvSpPr>
            <p:cNvPr id="38" name="object 38"/>
            <p:cNvSpPr/>
            <p:nvPr/>
          </p:nvSpPr>
          <p:spPr>
            <a:xfrm>
              <a:off x="3023615" y="3594099"/>
              <a:ext cx="304800" cy="341630"/>
            </a:xfrm>
            <a:custGeom>
              <a:avLst/>
              <a:gdLst/>
              <a:ahLst/>
              <a:cxnLst/>
              <a:rect l="l" t="t" r="r" b="b"/>
              <a:pathLst>
                <a:path w="304800" h="341629">
                  <a:moveTo>
                    <a:pt x="0" y="341375"/>
                  </a:moveTo>
                  <a:lnTo>
                    <a:pt x="304800" y="341375"/>
                  </a:lnTo>
                  <a:lnTo>
                    <a:pt x="304800" y="0"/>
                  </a:lnTo>
                  <a:lnTo>
                    <a:pt x="0" y="0"/>
                  </a:lnTo>
                  <a:lnTo>
                    <a:pt x="0" y="341375"/>
                  </a:lnTo>
                  <a:close/>
                </a:path>
              </a:pathLst>
            </a:custGeom>
            <a:solidFill>
              <a:srgbClr val="573A00"/>
            </a:solidFill>
          </p:spPr>
          <p:txBody>
            <a:bodyPr wrap="square" lIns="0" tIns="0" rIns="0" bIns="0" rtlCol="0"/>
            <a:lstStyle/>
            <a:p>
              <a:endParaRPr/>
            </a:p>
          </p:txBody>
        </p:sp>
        <p:sp>
          <p:nvSpPr>
            <p:cNvPr id="39" name="object 39"/>
            <p:cNvSpPr/>
            <p:nvPr/>
          </p:nvSpPr>
          <p:spPr>
            <a:xfrm>
              <a:off x="3328415" y="3594099"/>
              <a:ext cx="234950" cy="341630"/>
            </a:xfrm>
            <a:custGeom>
              <a:avLst/>
              <a:gdLst/>
              <a:ahLst/>
              <a:cxnLst/>
              <a:rect l="l" t="t" r="r" b="b"/>
              <a:pathLst>
                <a:path w="234950" h="341629">
                  <a:moveTo>
                    <a:pt x="0" y="341375"/>
                  </a:moveTo>
                  <a:lnTo>
                    <a:pt x="234696" y="341375"/>
                  </a:lnTo>
                  <a:lnTo>
                    <a:pt x="234696" y="0"/>
                  </a:lnTo>
                  <a:lnTo>
                    <a:pt x="0" y="0"/>
                  </a:lnTo>
                  <a:lnTo>
                    <a:pt x="0" y="341375"/>
                  </a:lnTo>
                  <a:close/>
                </a:path>
              </a:pathLst>
            </a:custGeom>
            <a:solidFill>
              <a:srgbClr val="553900"/>
            </a:solidFill>
          </p:spPr>
          <p:txBody>
            <a:bodyPr wrap="square" lIns="0" tIns="0" rIns="0" bIns="0" rtlCol="0"/>
            <a:lstStyle/>
            <a:p>
              <a:endParaRPr/>
            </a:p>
          </p:txBody>
        </p:sp>
        <p:sp>
          <p:nvSpPr>
            <p:cNvPr id="40" name="object 40"/>
            <p:cNvSpPr/>
            <p:nvPr/>
          </p:nvSpPr>
          <p:spPr>
            <a:xfrm>
              <a:off x="3563112" y="3594099"/>
              <a:ext cx="234950" cy="341630"/>
            </a:xfrm>
            <a:custGeom>
              <a:avLst/>
              <a:gdLst/>
              <a:ahLst/>
              <a:cxnLst/>
              <a:rect l="l" t="t" r="r" b="b"/>
              <a:pathLst>
                <a:path w="234950" h="341629">
                  <a:moveTo>
                    <a:pt x="0" y="341375"/>
                  </a:moveTo>
                  <a:lnTo>
                    <a:pt x="234696" y="341375"/>
                  </a:lnTo>
                  <a:lnTo>
                    <a:pt x="234696" y="0"/>
                  </a:lnTo>
                  <a:lnTo>
                    <a:pt x="0" y="0"/>
                  </a:lnTo>
                  <a:lnTo>
                    <a:pt x="0" y="341375"/>
                  </a:lnTo>
                  <a:close/>
                </a:path>
              </a:pathLst>
            </a:custGeom>
            <a:solidFill>
              <a:srgbClr val="533800"/>
            </a:solidFill>
          </p:spPr>
          <p:txBody>
            <a:bodyPr wrap="square" lIns="0" tIns="0" rIns="0" bIns="0" rtlCol="0"/>
            <a:lstStyle/>
            <a:p>
              <a:endParaRPr/>
            </a:p>
          </p:txBody>
        </p:sp>
        <p:sp>
          <p:nvSpPr>
            <p:cNvPr id="41" name="object 41"/>
            <p:cNvSpPr/>
            <p:nvPr/>
          </p:nvSpPr>
          <p:spPr>
            <a:xfrm>
              <a:off x="3797808" y="3594099"/>
              <a:ext cx="234950" cy="341630"/>
            </a:xfrm>
            <a:custGeom>
              <a:avLst/>
              <a:gdLst/>
              <a:ahLst/>
              <a:cxnLst/>
              <a:rect l="l" t="t" r="r" b="b"/>
              <a:pathLst>
                <a:path w="234950" h="341629">
                  <a:moveTo>
                    <a:pt x="0" y="341375"/>
                  </a:moveTo>
                  <a:lnTo>
                    <a:pt x="234696" y="341375"/>
                  </a:lnTo>
                  <a:lnTo>
                    <a:pt x="234696" y="0"/>
                  </a:lnTo>
                  <a:lnTo>
                    <a:pt x="0" y="0"/>
                  </a:lnTo>
                  <a:lnTo>
                    <a:pt x="0" y="341375"/>
                  </a:lnTo>
                  <a:close/>
                </a:path>
              </a:pathLst>
            </a:custGeom>
            <a:solidFill>
              <a:srgbClr val="513600"/>
            </a:solidFill>
          </p:spPr>
          <p:txBody>
            <a:bodyPr wrap="square" lIns="0" tIns="0" rIns="0" bIns="0" rtlCol="0"/>
            <a:lstStyle/>
            <a:p>
              <a:endParaRPr/>
            </a:p>
          </p:txBody>
        </p:sp>
        <p:sp>
          <p:nvSpPr>
            <p:cNvPr id="42" name="object 42"/>
            <p:cNvSpPr/>
            <p:nvPr/>
          </p:nvSpPr>
          <p:spPr>
            <a:xfrm>
              <a:off x="4032503" y="3594099"/>
              <a:ext cx="238125" cy="341630"/>
            </a:xfrm>
            <a:custGeom>
              <a:avLst/>
              <a:gdLst/>
              <a:ahLst/>
              <a:cxnLst/>
              <a:rect l="l" t="t" r="r" b="b"/>
              <a:pathLst>
                <a:path w="238125" h="341629">
                  <a:moveTo>
                    <a:pt x="0" y="341375"/>
                  </a:moveTo>
                  <a:lnTo>
                    <a:pt x="237744" y="341375"/>
                  </a:lnTo>
                  <a:lnTo>
                    <a:pt x="237744" y="0"/>
                  </a:lnTo>
                  <a:lnTo>
                    <a:pt x="0" y="0"/>
                  </a:lnTo>
                  <a:lnTo>
                    <a:pt x="0" y="341375"/>
                  </a:lnTo>
                  <a:close/>
                </a:path>
              </a:pathLst>
            </a:custGeom>
            <a:solidFill>
              <a:srgbClr val="4F3500"/>
            </a:solidFill>
          </p:spPr>
          <p:txBody>
            <a:bodyPr wrap="square" lIns="0" tIns="0" rIns="0" bIns="0" rtlCol="0"/>
            <a:lstStyle/>
            <a:p>
              <a:endParaRPr/>
            </a:p>
          </p:txBody>
        </p:sp>
        <p:sp>
          <p:nvSpPr>
            <p:cNvPr id="43" name="object 43"/>
            <p:cNvSpPr/>
            <p:nvPr/>
          </p:nvSpPr>
          <p:spPr>
            <a:xfrm>
              <a:off x="4270247" y="3594099"/>
              <a:ext cx="167640" cy="341630"/>
            </a:xfrm>
            <a:custGeom>
              <a:avLst/>
              <a:gdLst/>
              <a:ahLst/>
              <a:cxnLst/>
              <a:rect l="l" t="t" r="r" b="b"/>
              <a:pathLst>
                <a:path w="167639" h="341629">
                  <a:moveTo>
                    <a:pt x="0" y="341375"/>
                  </a:moveTo>
                  <a:lnTo>
                    <a:pt x="167639" y="341375"/>
                  </a:lnTo>
                  <a:lnTo>
                    <a:pt x="167639" y="0"/>
                  </a:lnTo>
                  <a:lnTo>
                    <a:pt x="0" y="0"/>
                  </a:lnTo>
                  <a:lnTo>
                    <a:pt x="0" y="341375"/>
                  </a:lnTo>
                  <a:close/>
                </a:path>
              </a:pathLst>
            </a:custGeom>
            <a:solidFill>
              <a:srgbClr val="4D3400"/>
            </a:solidFill>
          </p:spPr>
          <p:txBody>
            <a:bodyPr wrap="square" lIns="0" tIns="0" rIns="0" bIns="0" rtlCol="0"/>
            <a:lstStyle/>
            <a:p>
              <a:endParaRPr/>
            </a:p>
          </p:txBody>
        </p:sp>
        <p:sp>
          <p:nvSpPr>
            <p:cNvPr id="44" name="object 44"/>
            <p:cNvSpPr/>
            <p:nvPr/>
          </p:nvSpPr>
          <p:spPr>
            <a:xfrm>
              <a:off x="4437888" y="3594099"/>
              <a:ext cx="134620" cy="341630"/>
            </a:xfrm>
            <a:custGeom>
              <a:avLst/>
              <a:gdLst/>
              <a:ahLst/>
              <a:cxnLst/>
              <a:rect l="l" t="t" r="r" b="b"/>
              <a:pathLst>
                <a:path w="134620" h="341629">
                  <a:moveTo>
                    <a:pt x="0" y="341375"/>
                  </a:moveTo>
                  <a:lnTo>
                    <a:pt x="134112" y="341375"/>
                  </a:lnTo>
                  <a:lnTo>
                    <a:pt x="134112" y="0"/>
                  </a:lnTo>
                  <a:lnTo>
                    <a:pt x="0" y="0"/>
                  </a:lnTo>
                  <a:lnTo>
                    <a:pt x="0" y="341375"/>
                  </a:lnTo>
                  <a:close/>
                </a:path>
              </a:pathLst>
            </a:custGeom>
            <a:solidFill>
              <a:srgbClr val="4C3300"/>
            </a:solidFill>
          </p:spPr>
          <p:txBody>
            <a:bodyPr wrap="square" lIns="0" tIns="0" rIns="0" bIns="0" rtlCol="0"/>
            <a:lstStyle/>
            <a:p>
              <a:endParaRPr/>
            </a:p>
          </p:txBody>
        </p:sp>
        <p:sp>
          <p:nvSpPr>
            <p:cNvPr id="45" name="object 45"/>
            <p:cNvSpPr/>
            <p:nvPr/>
          </p:nvSpPr>
          <p:spPr>
            <a:xfrm>
              <a:off x="4572000" y="3594099"/>
              <a:ext cx="201295" cy="341630"/>
            </a:xfrm>
            <a:custGeom>
              <a:avLst/>
              <a:gdLst/>
              <a:ahLst/>
              <a:cxnLst/>
              <a:rect l="l" t="t" r="r" b="b"/>
              <a:pathLst>
                <a:path w="201295" h="341629">
                  <a:moveTo>
                    <a:pt x="0" y="341375"/>
                  </a:moveTo>
                  <a:lnTo>
                    <a:pt x="201167" y="341375"/>
                  </a:lnTo>
                  <a:lnTo>
                    <a:pt x="201167" y="0"/>
                  </a:lnTo>
                  <a:lnTo>
                    <a:pt x="0" y="0"/>
                  </a:lnTo>
                  <a:lnTo>
                    <a:pt x="0" y="341375"/>
                  </a:lnTo>
                  <a:close/>
                </a:path>
              </a:pathLst>
            </a:custGeom>
            <a:solidFill>
              <a:srgbClr val="4A3300"/>
            </a:solidFill>
          </p:spPr>
          <p:txBody>
            <a:bodyPr wrap="square" lIns="0" tIns="0" rIns="0" bIns="0" rtlCol="0"/>
            <a:lstStyle/>
            <a:p>
              <a:endParaRPr/>
            </a:p>
          </p:txBody>
        </p:sp>
        <p:sp>
          <p:nvSpPr>
            <p:cNvPr id="46" name="object 46"/>
            <p:cNvSpPr/>
            <p:nvPr/>
          </p:nvSpPr>
          <p:spPr>
            <a:xfrm>
              <a:off x="4773168" y="3594099"/>
              <a:ext cx="201295" cy="341630"/>
            </a:xfrm>
            <a:custGeom>
              <a:avLst/>
              <a:gdLst/>
              <a:ahLst/>
              <a:cxnLst/>
              <a:rect l="l" t="t" r="r" b="b"/>
              <a:pathLst>
                <a:path w="201295" h="341629">
                  <a:moveTo>
                    <a:pt x="0" y="341375"/>
                  </a:moveTo>
                  <a:lnTo>
                    <a:pt x="201167" y="341375"/>
                  </a:lnTo>
                  <a:lnTo>
                    <a:pt x="201167" y="0"/>
                  </a:lnTo>
                  <a:lnTo>
                    <a:pt x="0" y="0"/>
                  </a:lnTo>
                  <a:lnTo>
                    <a:pt x="0" y="341375"/>
                  </a:lnTo>
                  <a:close/>
                </a:path>
              </a:pathLst>
            </a:custGeom>
            <a:solidFill>
              <a:srgbClr val="483000"/>
            </a:solidFill>
          </p:spPr>
          <p:txBody>
            <a:bodyPr wrap="square" lIns="0" tIns="0" rIns="0" bIns="0" rtlCol="0"/>
            <a:lstStyle/>
            <a:p>
              <a:endParaRPr/>
            </a:p>
          </p:txBody>
        </p:sp>
        <p:sp>
          <p:nvSpPr>
            <p:cNvPr id="47" name="object 47"/>
            <p:cNvSpPr/>
            <p:nvPr/>
          </p:nvSpPr>
          <p:spPr>
            <a:xfrm>
              <a:off x="4974336" y="3594099"/>
              <a:ext cx="170815" cy="341630"/>
            </a:xfrm>
            <a:custGeom>
              <a:avLst/>
              <a:gdLst/>
              <a:ahLst/>
              <a:cxnLst/>
              <a:rect l="l" t="t" r="r" b="b"/>
              <a:pathLst>
                <a:path w="170814" h="341629">
                  <a:moveTo>
                    <a:pt x="0" y="341375"/>
                  </a:moveTo>
                  <a:lnTo>
                    <a:pt x="170687" y="341375"/>
                  </a:lnTo>
                  <a:lnTo>
                    <a:pt x="170687" y="0"/>
                  </a:lnTo>
                  <a:lnTo>
                    <a:pt x="0" y="0"/>
                  </a:lnTo>
                  <a:lnTo>
                    <a:pt x="0" y="341375"/>
                  </a:lnTo>
                  <a:close/>
                </a:path>
              </a:pathLst>
            </a:custGeom>
            <a:solidFill>
              <a:srgbClr val="462F00"/>
            </a:solidFill>
          </p:spPr>
          <p:txBody>
            <a:bodyPr wrap="square" lIns="0" tIns="0" rIns="0" bIns="0" rtlCol="0"/>
            <a:lstStyle/>
            <a:p>
              <a:endParaRPr/>
            </a:p>
          </p:txBody>
        </p:sp>
        <p:sp>
          <p:nvSpPr>
            <p:cNvPr id="48" name="object 48"/>
            <p:cNvSpPr/>
            <p:nvPr/>
          </p:nvSpPr>
          <p:spPr>
            <a:xfrm>
              <a:off x="5145024" y="3594099"/>
              <a:ext cx="201295" cy="365760"/>
            </a:xfrm>
            <a:custGeom>
              <a:avLst/>
              <a:gdLst/>
              <a:ahLst/>
              <a:cxnLst/>
              <a:rect l="l" t="t" r="r" b="b"/>
              <a:pathLst>
                <a:path w="201295" h="365760">
                  <a:moveTo>
                    <a:pt x="201168" y="0"/>
                  </a:moveTo>
                  <a:lnTo>
                    <a:pt x="0" y="0"/>
                  </a:lnTo>
                  <a:lnTo>
                    <a:pt x="0" y="341376"/>
                  </a:lnTo>
                  <a:lnTo>
                    <a:pt x="173736" y="341376"/>
                  </a:lnTo>
                  <a:lnTo>
                    <a:pt x="173736" y="353568"/>
                  </a:lnTo>
                  <a:lnTo>
                    <a:pt x="185928" y="353568"/>
                  </a:lnTo>
                  <a:lnTo>
                    <a:pt x="185928" y="365760"/>
                  </a:lnTo>
                  <a:lnTo>
                    <a:pt x="201168" y="365760"/>
                  </a:lnTo>
                  <a:lnTo>
                    <a:pt x="201168" y="353568"/>
                  </a:lnTo>
                  <a:lnTo>
                    <a:pt x="201168" y="341376"/>
                  </a:lnTo>
                  <a:lnTo>
                    <a:pt x="201168" y="0"/>
                  </a:lnTo>
                  <a:close/>
                </a:path>
              </a:pathLst>
            </a:custGeom>
            <a:solidFill>
              <a:srgbClr val="442E00"/>
            </a:solidFill>
          </p:spPr>
          <p:txBody>
            <a:bodyPr wrap="square" lIns="0" tIns="0" rIns="0" bIns="0" rtlCol="0"/>
            <a:lstStyle/>
            <a:p>
              <a:endParaRPr/>
            </a:p>
          </p:txBody>
        </p:sp>
        <p:sp>
          <p:nvSpPr>
            <p:cNvPr id="49" name="object 49"/>
            <p:cNvSpPr/>
            <p:nvPr/>
          </p:nvSpPr>
          <p:spPr>
            <a:xfrm>
              <a:off x="5346191" y="3594099"/>
              <a:ext cx="134620" cy="341630"/>
            </a:xfrm>
            <a:custGeom>
              <a:avLst/>
              <a:gdLst/>
              <a:ahLst/>
              <a:cxnLst/>
              <a:rect l="l" t="t" r="r" b="b"/>
              <a:pathLst>
                <a:path w="134620" h="341629">
                  <a:moveTo>
                    <a:pt x="0" y="341375"/>
                  </a:moveTo>
                  <a:lnTo>
                    <a:pt x="134112" y="341375"/>
                  </a:lnTo>
                  <a:lnTo>
                    <a:pt x="134112" y="0"/>
                  </a:lnTo>
                  <a:lnTo>
                    <a:pt x="0" y="0"/>
                  </a:lnTo>
                  <a:lnTo>
                    <a:pt x="0" y="341375"/>
                  </a:lnTo>
                  <a:close/>
                </a:path>
              </a:pathLst>
            </a:custGeom>
            <a:solidFill>
              <a:srgbClr val="432C00"/>
            </a:solidFill>
          </p:spPr>
          <p:txBody>
            <a:bodyPr wrap="square" lIns="0" tIns="0" rIns="0" bIns="0" rtlCol="0"/>
            <a:lstStyle/>
            <a:p>
              <a:endParaRPr/>
            </a:p>
          </p:txBody>
        </p:sp>
        <p:sp>
          <p:nvSpPr>
            <p:cNvPr id="50" name="object 50"/>
            <p:cNvSpPr/>
            <p:nvPr/>
          </p:nvSpPr>
          <p:spPr>
            <a:xfrm>
              <a:off x="5480303" y="3594099"/>
              <a:ext cx="201295" cy="341630"/>
            </a:xfrm>
            <a:custGeom>
              <a:avLst/>
              <a:gdLst/>
              <a:ahLst/>
              <a:cxnLst/>
              <a:rect l="l" t="t" r="r" b="b"/>
              <a:pathLst>
                <a:path w="201295" h="341629">
                  <a:moveTo>
                    <a:pt x="0" y="341375"/>
                  </a:moveTo>
                  <a:lnTo>
                    <a:pt x="201167" y="341375"/>
                  </a:lnTo>
                  <a:lnTo>
                    <a:pt x="201167" y="0"/>
                  </a:lnTo>
                  <a:lnTo>
                    <a:pt x="0" y="0"/>
                  </a:lnTo>
                  <a:lnTo>
                    <a:pt x="0" y="341375"/>
                  </a:lnTo>
                  <a:close/>
                </a:path>
              </a:pathLst>
            </a:custGeom>
            <a:solidFill>
              <a:srgbClr val="412B00"/>
            </a:solidFill>
          </p:spPr>
          <p:txBody>
            <a:bodyPr wrap="square" lIns="0" tIns="0" rIns="0" bIns="0" rtlCol="0"/>
            <a:lstStyle/>
            <a:p>
              <a:endParaRPr/>
            </a:p>
          </p:txBody>
        </p:sp>
        <p:sp>
          <p:nvSpPr>
            <p:cNvPr id="51" name="object 51"/>
            <p:cNvSpPr/>
            <p:nvPr/>
          </p:nvSpPr>
          <p:spPr>
            <a:xfrm>
              <a:off x="5681471" y="3594099"/>
              <a:ext cx="201295" cy="341630"/>
            </a:xfrm>
            <a:custGeom>
              <a:avLst/>
              <a:gdLst/>
              <a:ahLst/>
              <a:cxnLst/>
              <a:rect l="l" t="t" r="r" b="b"/>
              <a:pathLst>
                <a:path w="201295" h="341629">
                  <a:moveTo>
                    <a:pt x="0" y="341375"/>
                  </a:moveTo>
                  <a:lnTo>
                    <a:pt x="201167" y="341375"/>
                  </a:lnTo>
                  <a:lnTo>
                    <a:pt x="201167" y="0"/>
                  </a:lnTo>
                  <a:lnTo>
                    <a:pt x="0" y="0"/>
                  </a:lnTo>
                  <a:lnTo>
                    <a:pt x="0" y="341375"/>
                  </a:lnTo>
                  <a:close/>
                </a:path>
              </a:pathLst>
            </a:custGeom>
            <a:solidFill>
              <a:srgbClr val="3F2A00"/>
            </a:solidFill>
          </p:spPr>
          <p:txBody>
            <a:bodyPr wrap="square" lIns="0" tIns="0" rIns="0" bIns="0" rtlCol="0"/>
            <a:lstStyle/>
            <a:p>
              <a:endParaRPr/>
            </a:p>
          </p:txBody>
        </p:sp>
        <p:sp>
          <p:nvSpPr>
            <p:cNvPr id="52" name="object 52"/>
            <p:cNvSpPr/>
            <p:nvPr/>
          </p:nvSpPr>
          <p:spPr>
            <a:xfrm>
              <a:off x="5882639" y="3594099"/>
              <a:ext cx="204470" cy="341630"/>
            </a:xfrm>
            <a:custGeom>
              <a:avLst/>
              <a:gdLst/>
              <a:ahLst/>
              <a:cxnLst/>
              <a:rect l="l" t="t" r="r" b="b"/>
              <a:pathLst>
                <a:path w="204470" h="341629">
                  <a:moveTo>
                    <a:pt x="0" y="341375"/>
                  </a:moveTo>
                  <a:lnTo>
                    <a:pt x="204215" y="341375"/>
                  </a:lnTo>
                  <a:lnTo>
                    <a:pt x="204215" y="0"/>
                  </a:lnTo>
                  <a:lnTo>
                    <a:pt x="0" y="0"/>
                  </a:lnTo>
                  <a:lnTo>
                    <a:pt x="0" y="341375"/>
                  </a:lnTo>
                  <a:close/>
                </a:path>
              </a:pathLst>
            </a:custGeom>
            <a:solidFill>
              <a:srgbClr val="3D2900"/>
            </a:solidFill>
          </p:spPr>
          <p:txBody>
            <a:bodyPr wrap="square" lIns="0" tIns="0" rIns="0" bIns="0" rtlCol="0"/>
            <a:lstStyle/>
            <a:p>
              <a:endParaRPr/>
            </a:p>
          </p:txBody>
        </p:sp>
        <p:sp>
          <p:nvSpPr>
            <p:cNvPr id="53" name="object 53"/>
            <p:cNvSpPr/>
            <p:nvPr/>
          </p:nvSpPr>
          <p:spPr>
            <a:xfrm>
              <a:off x="6086856" y="3594099"/>
              <a:ext cx="201295" cy="341630"/>
            </a:xfrm>
            <a:custGeom>
              <a:avLst/>
              <a:gdLst/>
              <a:ahLst/>
              <a:cxnLst/>
              <a:rect l="l" t="t" r="r" b="b"/>
              <a:pathLst>
                <a:path w="201295" h="341629">
                  <a:moveTo>
                    <a:pt x="0" y="341375"/>
                  </a:moveTo>
                  <a:lnTo>
                    <a:pt x="201167" y="341375"/>
                  </a:lnTo>
                  <a:lnTo>
                    <a:pt x="201167" y="0"/>
                  </a:lnTo>
                  <a:lnTo>
                    <a:pt x="0" y="0"/>
                  </a:lnTo>
                  <a:lnTo>
                    <a:pt x="0" y="341375"/>
                  </a:lnTo>
                  <a:close/>
                </a:path>
              </a:pathLst>
            </a:custGeom>
            <a:solidFill>
              <a:srgbClr val="3B2800"/>
            </a:solidFill>
          </p:spPr>
          <p:txBody>
            <a:bodyPr wrap="square" lIns="0" tIns="0" rIns="0" bIns="0" rtlCol="0"/>
            <a:lstStyle/>
            <a:p>
              <a:endParaRPr/>
            </a:p>
          </p:txBody>
        </p:sp>
        <p:sp>
          <p:nvSpPr>
            <p:cNvPr id="54" name="object 54"/>
            <p:cNvSpPr/>
            <p:nvPr/>
          </p:nvSpPr>
          <p:spPr>
            <a:xfrm>
              <a:off x="6288024" y="3594099"/>
              <a:ext cx="167640" cy="341630"/>
            </a:xfrm>
            <a:custGeom>
              <a:avLst/>
              <a:gdLst/>
              <a:ahLst/>
              <a:cxnLst/>
              <a:rect l="l" t="t" r="r" b="b"/>
              <a:pathLst>
                <a:path w="167639" h="341629">
                  <a:moveTo>
                    <a:pt x="0" y="341375"/>
                  </a:moveTo>
                  <a:lnTo>
                    <a:pt x="167639" y="341375"/>
                  </a:lnTo>
                  <a:lnTo>
                    <a:pt x="167639" y="0"/>
                  </a:lnTo>
                  <a:lnTo>
                    <a:pt x="0" y="0"/>
                  </a:lnTo>
                  <a:lnTo>
                    <a:pt x="0" y="341375"/>
                  </a:lnTo>
                  <a:close/>
                </a:path>
              </a:pathLst>
            </a:custGeom>
            <a:solidFill>
              <a:srgbClr val="3A2600"/>
            </a:solidFill>
          </p:spPr>
          <p:txBody>
            <a:bodyPr wrap="square" lIns="0" tIns="0" rIns="0" bIns="0" rtlCol="0"/>
            <a:lstStyle/>
            <a:p>
              <a:endParaRPr/>
            </a:p>
          </p:txBody>
        </p:sp>
        <p:sp>
          <p:nvSpPr>
            <p:cNvPr id="55" name="object 55"/>
            <p:cNvSpPr/>
            <p:nvPr/>
          </p:nvSpPr>
          <p:spPr>
            <a:xfrm>
              <a:off x="6455664" y="3594099"/>
              <a:ext cx="268605" cy="341630"/>
            </a:xfrm>
            <a:custGeom>
              <a:avLst/>
              <a:gdLst/>
              <a:ahLst/>
              <a:cxnLst/>
              <a:rect l="l" t="t" r="r" b="b"/>
              <a:pathLst>
                <a:path w="268604" h="341629">
                  <a:moveTo>
                    <a:pt x="0" y="341375"/>
                  </a:moveTo>
                  <a:lnTo>
                    <a:pt x="268223" y="341375"/>
                  </a:lnTo>
                  <a:lnTo>
                    <a:pt x="268223" y="0"/>
                  </a:lnTo>
                  <a:lnTo>
                    <a:pt x="0" y="0"/>
                  </a:lnTo>
                  <a:lnTo>
                    <a:pt x="0" y="341375"/>
                  </a:lnTo>
                  <a:close/>
                </a:path>
              </a:pathLst>
            </a:custGeom>
            <a:solidFill>
              <a:srgbClr val="382500"/>
            </a:solidFill>
          </p:spPr>
          <p:txBody>
            <a:bodyPr wrap="square" lIns="0" tIns="0" rIns="0" bIns="0" rtlCol="0"/>
            <a:lstStyle/>
            <a:p>
              <a:endParaRPr/>
            </a:p>
          </p:txBody>
        </p:sp>
        <p:sp>
          <p:nvSpPr>
            <p:cNvPr id="56" name="object 56"/>
            <p:cNvSpPr/>
            <p:nvPr/>
          </p:nvSpPr>
          <p:spPr>
            <a:xfrm>
              <a:off x="6723888" y="3594099"/>
              <a:ext cx="268605" cy="341630"/>
            </a:xfrm>
            <a:custGeom>
              <a:avLst/>
              <a:gdLst/>
              <a:ahLst/>
              <a:cxnLst/>
              <a:rect l="l" t="t" r="r" b="b"/>
              <a:pathLst>
                <a:path w="268604" h="341629">
                  <a:moveTo>
                    <a:pt x="0" y="341375"/>
                  </a:moveTo>
                  <a:lnTo>
                    <a:pt x="268224" y="341375"/>
                  </a:lnTo>
                  <a:lnTo>
                    <a:pt x="268224" y="0"/>
                  </a:lnTo>
                  <a:lnTo>
                    <a:pt x="0" y="0"/>
                  </a:lnTo>
                  <a:lnTo>
                    <a:pt x="0" y="341375"/>
                  </a:lnTo>
                  <a:close/>
                </a:path>
              </a:pathLst>
            </a:custGeom>
            <a:solidFill>
              <a:srgbClr val="362400"/>
            </a:solidFill>
          </p:spPr>
          <p:txBody>
            <a:bodyPr wrap="square" lIns="0" tIns="0" rIns="0" bIns="0" rtlCol="0"/>
            <a:lstStyle/>
            <a:p>
              <a:endParaRPr/>
            </a:p>
          </p:txBody>
        </p:sp>
        <p:sp>
          <p:nvSpPr>
            <p:cNvPr id="57" name="object 57"/>
            <p:cNvSpPr/>
            <p:nvPr/>
          </p:nvSpPr>
          <p:spPr>
            <a:xfrm>
              <a:off x="6992112" y="3594099"/>
              <a:ext cx="238125" cy="341630"/>
            </a:xfrm>
            <a:custGeom>
              <a:avLst/>
              <a:gdLst/>
              <a:ahLst/>
              <a:cxnLst/>
              <a:rect l="l" t="t" r="r" b="b"/>
              <a:pathLst>
                <a:path w="238125" h="341629">
                  <a:moveTo>
                    <a:pt x="0" y="341375"/>
                  </a:moveTo>
                  <a:lnTo>
                    <a:pt x="237744" y="341375"/>
                  </a:lnTo>
                  <a:lnTo>
                    <a:pt x="237744" y="0"/>
                  </a:lnTo>
                  <a:lnTo>
                    <a:pt x="0" y="0"/>
                  </a:lnTo>
                  <a:lnTo>
                    <a:pt x="0" y="341375"/>
                  </a:lnTo>
                  <a:close/>
                </a:path>
              </a:pathLst>
            </a:custGeom>
            <a:solidFill>
              <a:srgbClr val="342300"/>
            </a:solidFill>
          </p:spPr>
          <p:txBody>
            <a:bodyPr wrap="square" lIns="0" tIns="0" rIns="0" bIns="0" rtlCol="0"/>
            <a:lstStyle/>
            <a:p>
              <a:endParaRPr/>
            </a:p>
          </p:txBody>
        </p:sp>
        <p:sp>
          <p:nvSpPr>
            <p:cNvPr id="58" name="object 58"/>
            <p:cNvSpPr/>
            <p:nvPr/>
          </p:nvSpPr>
          <p:spPr>
            <a:xfrm>
              <a:off x="7229856" y="3594099"/>
              <a:ext cx="234950" cy="341630"/>
            </a:xfrm>
            <a:custGeom>
              <a:avLst/>
              <a:gdLst/>
              <a:ahLst/>
              <a:cxnLst/>
              <a:rect l="l" t="t" r="r" b="b"/>
              <a:pathLst>
                <a:path w="234950" h="341629">
                  <a:moveTo>
                    <a:pt x="0" y="341375"/>
                  </a:moveTo>
                  <a:lnTo>
                    <a:pt x="234696" y="341375"/>
                  </a:lnTo>
                  <a:lnTo>
                    <a:pt x="234696" y="0"/>
                  </a:lnTo>
                  <a:lnTo>
                    <a:pt x="0" y="0"/>
                  </a:lnTo>
                  <a:lnTo>
                    <a:pt x="0" y="341375"/>
                  </a:lnTo>
                  <a:close/>
                </a:path>
              </a:pathLst>
            </a:custGeom>
            <a:solidFill>
              <a:srgbClr val="332100"/>
            </a:solidFill>
          </p:spPr>
          <p:txBody>
            <a:bodyPr wrap="square" lIns="0" tIns="0" rIns="0" bIns="0" rtlCol="0"/>
            <a:lstStyle/>
            <a:p>
              <a:endParaRPr/>
            </a:p>
          </p:txBody>
        </p:sp>
        <p:sp>
          <p:nvSpPr>
            <p:cNvPr id="59" name="object 59"/>
            <p:cNvSpPr/>
            <p:nvPr/>
          </p:nvSpPr>
          <p:spPr>
            <a:xfrm>
              <a:off x="7464551" y="3594099"/>
              <a:ext cx="302260" cy="341630"/>
            </a:xfrm>
            <a:custGeom>
              <a:avLst/>
              <a:gdLst/>
              <a:ahLst/>
              <a:cxnLst/>
              <a:rect l="l" t="t" r="r" b="b"/>
              <a:pathLst>
                <a:path w="302259" h="341629">
                  <a:moveTo>
                    <a:pt x="0" y="341375"/>
                  </a:moveTo>
                  <a:lnTo>
                    <a:pt x="301751" y="341375"/>
                  </a:lnTo>
                  <a:lnTo>
                    <a:pt x="301751" y="0"/>
                  </a:lnTo>
                  <a:lnTo>
                    <a:pt x="0" y="0"/>
                  </a:lnTo>
                  <a:lnTo>
                    <a:pt x="0" y="341375"/>
                  </a:lnTo>
                  <a:close/>
                </a:path>
              </a:pathLst>
            </a:custGeom>
            <a:solidFill>
              <a:srgbClr val="312100"/>
            </a:solidFill>
          </p:spPr>
          <p:txBody>
            <a:bodyPr wrap="square" lIns="0" tIns="0" rIns="0" bIns="0" rtlCol="0"/>
            <a:lstStyle/>
            <a:p>
              <a:endParaRPr/>
            </a:p>
          </p:txBody>
        </p:sp>
        <p:sp>
          <p:nvSpPr>
            <p:cNvPr id="60" name="object 60"/>
            <p:cNvSpPr/>
            <p:nvPr/>
          </p:nvSpPr>
          <p:spPr>
            <a:xfrm>
              <a:off x="7766304" y="3594099"/>
              <a:ext cx="372110" cy="341630"/>
            </a:xfrm>
            <a:custGeom>
              <a:avLst/>
              <a:gdLst/>
              <a:ahLst/>
              <a:cxnLst/>
              <a:rect l="l" t="t" r="r" b="b"/>
              <a:pathLst>
                <a:path w="372109" h="341629">
                  <a:moveTo>
                    <a:pt x="0" y="341375"/>
                  </a:moveTo>
                  <a:lnTo>
                    <a:pt x="371855" y="341375"/>
                  </a:lnTo>
                  <a:lnTo>
                    <a:pt x="371855" y="0"/>
                  </a:lnTo>
                  <a:lnTo>
                    <a:pt x="0" y="0"/>
                  </a:lnTo>
                  <a:lnTo>
                    <a:pt x="0" y="341375"/>
                  </a:lnTo>
                  <a:close/>
                </a:path>
              </a:pathLst>
            </a:custGeom>
            <a:solidFill>
              <a:srgbClr val="301F00"/>
            </a:solidFill>
          </p:spPr>
          <p:txBody>
            <a:bodyPr wrap="square" lIns="0" tIns="0" rIns="0" bIns="0" rtlCol="0"/>
            <a:lstStyle/>
            <a:p>
              <a:endParaRPr/>
            </a:p>
          </p:txBody>
        </p:sp>
        <p:sp>
          <p:nvSpPr>
            <p:cNvPr id="61" name="object 61"/>
            <p:cNvSpPr/>
            <p:nvPr/>
          </p:nvSpPr>
          <p:spPr>
            <a:xfrm>
              <a:off x="8138159" y="3594099"/>
              <a:ext cx="603885" cy="341630"/>
            </a:xfrm>
            <a:custGeom>
              <a:avLst/>
              <a:gdLst/>
              <a:ahLst/>
              <a:cxnLst/>
              <a:rect l="l" t="t" r="r" b="b"/>
              <a:pathLst>
                <a:path w="603884" h="341629">
                  <a:moveTo>
                    <a:pt x="0" y="341375"/>
                  </a:moveTo>
                  <a:lnTo>
                    <a:pt x="603503" y="341375"/>
                  </a:lnTo>
                  <a:lnTo>
                    <a:pt x="603503" y="0"/>
                  </a:lnTo>
                  <a:lnTo>
                    <a:pt x="0" y="0"/>
                  </a:lnTo>
                  <a:lnTo>
                    <a:pt x="0" y="341375"/>
                  </a:lnTo>
                  <a:close/>
                </a:path>
              </a:pathLst>
            </a:custGeom>
            <a:solidFill>
              <a:srgbClr val="2E1E00"/>
            </a:solidFill>
          </p:spPr>
          <p:txBody>
            <a:bodyPr wrap="square" lIns="0" tIns="0" rIns="0" bIns="0" rtlCol="0"/>
            <a:lstStyle/>
            <a:p>
              <a:endParaRPr/>
            </a:p>
          </p:txBody>
        </p:sp>
        <p:sp>
          <p:nvSpPr>
            <p:cNvPr id="62" name="object 62"/>
            <p:cNvSpPr/>
            <p:nvPr/>
          </p:nvSpPr>
          <p:spPr>
            <a:xfrm>
              <a:off x="8741664" y="3594099"/>
              <a:ext cx="896619" cy="353695"/>
            </a:xfrm>
            <a:custGeom>
              <a:avLst/>
              <a:gdLst/>
              <a:ahLst/>
              <a:cxnLst/>
              <a:rect l="l" t="t" r="r" b="b"/>
              <a:pathLst>
                <a:path w="896620" h="353695">
                  <a:moveTo>
                    <a:pt x="896112" y="0"/>
                  </a:moveTo>
                  <a:lnTo>
                    <a:pt x="0" y="0"/>
                  </a:lnTo>
                  <a:lnTo>
                    <a:pt x="0" y="341376"/>
                  </a:lnTo>
                  <a:lnTo>
                    <a:pt x="0" y="353568"/>
                  </a:lnTo>
                  <a:lnTo>
                    <a:pt x="896112" y="353568"/>
                  </a:lnTo>
                  <a:lnTo>
                    <a:pt x="896112" y="341376"/>
                  </a:lnTo>
                  <a:lnTo>
                    <a:pt x="896112" y="0"/>
                  </a:lnTo>
                  <a:close/>
                </a:path>
              </a:pathLst>
            </a:custGeom>
            <a:solidFill>
              <a:srgbClr val="2B1C00"/>
            </a:solidFill>
          </p:spPr>
          <p:txBody>
            <a:bodyPr wrap="square" lIns="0" tIns="0" rIns="0" bIns="0" rtlCol="0"/>
            <a:lstStyle/>
            <a:p>
              <a:endParaRPr/>
            </a:p>
          </p:txBody>
        </p:sp>
      </p:grpSp>
      <p:sp>
        <p:nvSpPr>
          <p:cNvPr id="63" name="object 63"/>
          <p:cNvSpPr txBox="1"/>
          <p:nvPr/>
        </p:nvSpPr>
        <p:spPr>
          <a:xfrm>
            <a:off x="4848859" y="3578351"/>
            <a:ext cx="958850" cy="238125"/>
          </a:xfrm>
          <a:prstGeom prst="rect">
            <a:avLst/>
          </a:prstGeom>
        </p:spPr>
        <p:txBody>
          <a:bodyPr vert="horz" wrap="square" lIns="0" tIns="11430" rIns="0" bIns="0" rtlCol="0">
            <a:spAutoFit/>
          </a:bodyPr>
          <a:lstStyle/>
          <a:p>
            <a:pPr marL="12700">
              <a:lnSpc>
                <a:spcPct val="100000"/>
              </a:lnSpc>
              <a:spcBef>
                <a:spcPts val="90"/>
              </a:spcBef>
            </a:pPr>
            <a:r>
              <a:rPr sz="1400" b="1" spc="-10" dirty="0">
                <a:solidFill>
                  <a:srgbClr val="990000"/>
                </a:solidFill>
                <a:latin typeface="Tahoma"/>
                <a:cs typeface="Tahoma"/>
              </a:rPr>
              <a:t>İÇ</a:t>
            </a:r>
            <a:r>
              <a:rPr sz="1400" b="1" spc="-70" dirty="0">
                <a:solidFill>
                  <a:srgbClr val="990000"/>
                </a:solidFill>
                <a:latin typeface="Tahoma"/>
                <a:cs typeface="Tahoma"/>
              </a:rPr>
              <a:t> </a:t>
            </a:r>
            <a:r>
              <a:rPr sz="1400" b="1" spc="-5" dirty="0">
                <a:solidFill>
                  <a:srgbClr val="990000"/>
                </a:solidFill>
                <a:latin typeface="Tahoma"/>
                <a:cs typeface="Tahoma"/>
              </a:rPr>
              <a:t>ANALİZ</a:t>
            </a:r>
            <a:endParaRPr sz="1400">
              <a:latin typeface="Tahoma"/>
              <a:cs typeface="Tahoma"/>
            </a:endParaRPr>
          </a:p>
        </p:txBody>
      </p:sp>
      <p:grpSp>
        <p:nvGrpSpPr>
          <p:cNvPr id="64" name="object 64"/>
          <p:cNvGrpSpPr/>
          <p:nvPr/>
        </p:nvGrpSpPr>
        <p:grpSpPr>
          <a:xfrm>
            <a:off x="5318759" y="3935476"/>
            <a:ext cx="4328160" cy="1079500"/>
            <a:chOff x="5318759" y="3935476"/>
            <a:chExt cx="4328160" cy="1079500"/>
          </a:xfrm>
        </p:grpSpPr>
        <p:sp>
          <p:nvSpPr>
            <p:cNvPr id="65" name="object 65"/>
            <p:cNvSpPr/>
            <p:nvPr/>
          </p:nvSpPr>
          <p:spPr>
            <a:xfrm>
              <a:off x="5318759" y="3935476"/>
              <a:ext cx="4304030" cy="12700"/>
            </a:xfrm>
            <a:custGeom>
              <a:avLst/>
              <a:gdLst/>
              <a:ahLst/>
              <a:cxnLst/>
              <a:rect l="l" t="t" r="r" b="b"/>
              <a:pathLst>
                <a:path w="4304030" h="12700">
                  <a:moveTo>
                    <a:pt x="0" y="12191"/>
                  </a:moveTo>
                  <a:lnTo>
                    <a:pt x="4303776" y="12191"/>
                  </a:lnTo>
                  <a:lnTo>
                    <a:pt x="4303776" y="0"/>
                  </a:lnTo>
                  <a:lnTo>
                    <a:pt x="0" y="0"/>
                  </a:lnTo>
                  <a:lnTo>
                    <a:pt x="0" y="12191"/>
                  </a:lnTo>
                  <a:close/>
                </a:path>
              </a:pathLst>
            </a:custGeom>
            <a:solidFill>
              <a:srgbClr val="DFC1FF"/>
            </a:solidFill>
          </p:spPr>
          <p:txBody>
            <a:bodyPr wrap="square" lIns="0" tIns="0" rIns="0" bIns="0" rtlCol="0"/>
            <a:lstStyle/>
            <a:p>
              <a:endParaRPr/>
            </a:p>
          </p:txBody>
        </p:sp>
        <p:sp>
          <p:nvSpPr>
            <p:cNvPr id="66" name="object 66"/>
            <p:cNvSpPr/>
            <p:nvPr/>
          </p:nvSpPr>
          <p:spPr>
            <a:xfrm>
              <a:off x="5343143" y="5002276"/>
              <a:ext cx="4304030" cy="12700"/>
            </a:xfrm>
            <a:custGeom>
              <a:avLst/>
              <a:gdLst/>
              <a:ahLst/>
              <a:cxnLst/>
              <a:rect l="l" t="t" r="r" b="b"/>
              <a:pathLst>
                <a:path w="4304030" h="12700">
                  <a:moveTo>
                    <a:pt x="0" y="12192"/>
                  </a:moveTo>
                  <a:lnTo>
                    <a:pt x="4303776" y="12192"/>
                  </a:lnTo>
                  <a:lnTo>
                    <a:pt x="4303776" y="0"/>
                  </a:lnTo>
                  <a:lnTo>
                    <a:pt x="0" y="0"/>
                  </a:lnTo>
                  <a:lnTo>
                    <a:pt x="0" y="12192"/>
                  </a:lnTo>
                  <a:close/>
                </a:path>
              </a:pathLst>
            </a:custGeom>
            <a:solidFill>
              <a:srgbClr val="795B99"/>
            </a:solidFill>
          </p:spPr>
          <p:txBody>
            <a:bodyPr wrap="square" lIns="0" tIns="0" rIns="0" bIns="0" rtlCol="0"/>
            <a:lstStyle/>
            <a:p>
              <a:endParaRPr/>
            </a:p>
          </p:txBody>
        </p:sp>
        <p:sp>
          <p:nvSpPr>
            <p:cNvPr id="67" name="object 67"/>
            <p:cNvSpPr/>
            <p:nvPr/>
          </p:nvSpPr>
          <p:spPr>
            <a:xfrm>
              <a:off x="5330951" y="3947668"/>
              <a:ext cx="4304030" cy="1054735"/>
            </a:xfrm>
            <a:custGeom>
              <a:avLst/>
              <a:gdLst/>
              <a:ahLst/>
              <a:cxnLst/>
              <a:rect l="l" t="t" r="r" b="b"/>
              <a:pathLst>
                <a:path w="4304030" h="1054735">
                  <a:moveTo>
                    <a:pt x="4303776" y="0"/>
                  </a:moveTo>
                  <a:lnTo>
                    <a:pt x="0" y="0"/>
                  </a:lnTo>
                  <a:lnTo>
                    <a:pt x="0" y="1054608"/>
                  </a:lnTo>
                  <a:lnTo>
                    <a:pt x="4303776" y="1054608"/>
                  </a:lnTo>
                  <a:lnTo>
                    <a:pt x="4303776" y="0"/>
                  </a:lnTo>
                  <a:close/>
                </a:path>
              </a:pathLst>
            </a:custGeom>
            <a:solidFill>
              <a:srgbClr val="CC99FF"/>
            </a:solidFill>
          </p:spPr>
          <p:txBody>
            <a:bodyPr wrap="square" lIns="0" tIns="0" rIns="0" bIns="0" rtlCol="0"/>
            <a:lstStyle/>
            <a:p>
              <a:endParaRPr/>
            </a:p>
          </p:txBody>
        </p:sp>
      </p:grpSp>
      <p:sp>
        <p:nvSpPr>
          <p:cNvPr id="68" name="object 68"/>
          <p:cNvSpPr txBox="1"/>
          <p:nvPr/>
        </p:nvSpPr>
        <p:spPr>
          <a:xfrm>
            <a:off x="6479540" y="3922775"/>
            <a:ext cx="2261870" cy="238125"/>
          </a:xfrm>
          <a:prstGeom prst="rect">
            <a:avLst/>
          </a:prstGeom>
        </p:spPr>
        <p:txBody>
          <a:bodyPr vert="horz" wrap="square" lIns="0" tIns="11430" rIns="0" bIns="0" rtlCol="0">
            <a:spAutoFit/>
          </a:bodyPr>
          <a:lstStyle/>
          <a:p>
            <a:pPr marL="12700">
              <a:lnSpc>
                <a:spcPct val="100000"/>
              </a:lnSpc>
              <a:spcBef>
                <a:spcPts val="90"/>
              </a:spcBef>
            </a:pPr>
            <a:r>
              <a:rPr sz="1400" b="1" spc="-10" dirty="0">
                <a:solidFill>
                  <a:srgbClr val="0000FF"/>
                </a:solidFill>
                <a:latin typeface="Times New Roman"/>
                <a:cs typeface="Times New Roman"/>
              </a:rPr>
              <a:t>GÜÇSÜZ</a:t>
            </a:r>
            <a:r>
              <a:rPr sz="1400" b="1" spc="-35" dirty="0">
                <a:solidFill>
                  <a:srgbClr val="0000FF"/>
                </a:solidFill>
                <a:latin typeface="Times New Roman"/>
                <a:cs typeface="Times New Roman"/>
              </a:rPr>
              <a:t> </a:t>
            </a:r>
            <a:r>
              <a:rPr sz="1400" b="1" spc="-5" dirty="0">
                <a:solidFill>
                  <a:srgbClr val="0000FF"/>
                </a:solidFill>
                <a:latin typeface="Times New Roman"/>
                <a:cs typeface="Times New Roman"/>
              </a:rPr>
              <a:t>OLDUKLARIMIZ</a:t>
            </a:r>
            <a:endParaRPr sz="1400">
              <a:latin typeface="Times New Roman"/>
              <a:cs typeface="Times New Roman"/>
            </a:endParaRPr>
          </a:p>
        </p:txBody>
      </p:sp>
      <p:grpSp>
        <p:nvGrpSpPr>
          <p:cNvPr id="69" name="object 69"/>
          <p:cNvGrpSpPr/>
          <p:nvPr/>
        </p:nvGrpSpPr>
        <p:grpSpPr>
          <a:xfrm>
            <a:off x="1011936" y="3935476"/>
            <a:ext cx="4331335" cy="1079500"/>
            <a:chOff x="1011936" y="3935476"/>
            <a:chExt cx="4331335" cy="1079500"/>
          </a:xfrm>
        </p:grpSpPr>
        <p:sp>
          <p:nvSpPr>
            <p:cNvPr id="70" name="object 70"/>
            <p:cNvSpPr/>
            <p:nvPr/>
          </p:nvSpPr>
          <p:spPr>
            <a:xfrm>
              <a:off x="1011936" y="3935476"/>
              <a:ext cx="4307205" cy="12700"/>
            </a:xfrm>
            <a:custGeom>
              <a:avLst/>
              <a:gdLst/>
              <a:ahLst/>
              <a:cxnLst/>
              <a:rect l="l" t="t" r="r" b="b"/>
              <a:pathLst>
                <a:path w="4307205" h="12700">
                  <a:moveTo>
                    <a:pt x="0" y="12191"/>
                  </a:moveTo>
                  <a:lnTo>
                    <a:pt x="4306824" y="12191"/>
                  </a:lnTo>
                  <a:lnTo>
                    <a:pt x="4306824" y="0"/>
                  </a:lnTo>
                  <a:lnTo>
                    <a:pt x="0" y="0"/>
                  </a:lnTo>
                  <a:lnTo>
                    <a:pt x="0" y="12191"/>
                  </a:lnTo>
                  <a:close/>
                </a:path>
              </a:pathLst>
            </a:custGeom>
            <a:solidFill>
              <a:srgbClr val="DFC1FF"/>
            </a:solidFill>
          </p:spPr>
          <p:txBody>
            <a:bodyPr wrap="square" lIns="0" tIns="0" rIns="0" bIns="0" rtlCol="0"/>
            <a:lstStyle/>
            <a:p>
              <a:endParaRPr/>
            </a:p>
          </p:txBody>
        </p:sp>
        <p:sp>
          <p:nvSpPr>
            <p:cNvPr id="71" name="object 71"/>
            <p:cNvSpPr/>
            <p:nvPr/>
          </p:nvSpPr>
          <p:spPr>
            <a:xfrm>
              <a:off x="1036320" y="5002276"/>
              <a:ext cx="4307205" cy="12700"/>
            </a:xfrm>
            <a:custGeom>
              <a:avLst/>
              <a:gdLst/>
              <a:ahLst/>
              <a:cxnLst/>
              <a:rect l="l" t="t" r="r" b="b"/>
              <a:pathLst>
                <a:path w="4307205" h="12700">
                  <a:moveTo>
                    <a:pt x="0" y="12192"/>
                  </a:moveTo>
                  <a:lnTo>
                    <a:pt x="4306824" y="12192"/>
                  </a:lnTo>
                  <a:lnTo>
                    <a:pt x="4306824" y="0"/>
                  </a:lnTo>
                  <a:lnTo>
                    <a:pt x="0" y="0"/>
                  </a:lnTo>
                  <a:lnTo>
                    <a:pt x="0" y="12192"/>
                  </a:lnTo>
                  <a:close/>
                </a:path>
              </a:pathLst>
            </a:custGeom>
            <a:solidFill>
              <a:srgbClr val="795B99"/>
            </a:solidFill>
          </p:spPr>
          <p:txBody>
            <a:bodyPr wrap="square" lIns="0" tIns="0" rIns="0" bIns="0" rtlCol="0"/>
            <a:lstStyle/>
            <a:p>
              <a:endParaRPr/>
            </a:p>
          </p:txBody>
        </p:sp>
        <p:sp>
          <p:nvSpPr>
            <p:cNvPr id="72" name="object 72"/>
            <p:cNvSpPr/>
            <p:nvPr/>
          </p:nvSpPr>
          <p:spPr>
            <a:xfrm>
              <a:off x="1024128" y="3947668"/>
              <a:ext cx="4307205" cy="1054735"/>
            </a:xfrm>
            <a:custGeom>
              <a:avLst/>
              <a:gdLst/>
              <a:ahLst/>
              <a:cxnLst/>
              <a:rect l="l" t="t" r="r" b="b"/>
              <a:pathLst>
                <a:path w="4307205" h="1054735">
                  <a:moveTo>
                    <a:pt x="4306824" y="0"/>
                  </a:moveTo>
                  <a:lnTo>
                    <a:pt x="0" y="0"/>
                  </a:lnTo>
                  <a:lnTo>
                    <a:pt x="0" y="1054608"/>
                  </a:lnTo>
                  <a:lnTo>
                    <a:pt x="4306824" y="1054608"/>
                  </a:lnTo>
                  <a:lnTo>
                    <a:pt x="4306824" y="0"/>
                  </a:lnTo>
                  <a:close/>
                </a:path>
              </a:pathLst>
            </a:custGeom>
            <a:solidFill>
              <a:srgbClr val="CC99FF"/>
            </a:solidFill>
          </p:spPr>
          <p:txBody>
            <a:bodyPr wrap="square" lIns="0" tIns="0" rIns="0" bIns="0" rtlCol="0"/>
            <a:lstStyle/>
            <a:p>
              <a:endParaRPr/>
            </a:p>
          </p:txBody>
        </p:sp>
      </p:grpSp>
      <p:sp>
        <p:nvSpPr>
          <p:cNvPr id="73" name="object 73"/>
          <p:cNvSpPr txBox="1"/>
          <p:nvPr/>
        </p:nvSpPr>
        <p:spPr>
          <a:xfrm>
            <a:off x="1941067" y="4032503"/>
            <a:ext cx="2170430" cy="238125"/>
          </a:xfrm>
          <a:prstGeom prst="rect">
            <a:avLst/>
          </a:prstGeom>
        </p:spPr>
        <p:txBody>
          <a:bodyPr vert="horz" wrap="square" lIns="0" tIns="11430" rIns="0" bIns="0" rtlCol="0">
            <a:spAutoFit/>
          </a:bodyPr>
          <a:lstStyle/>
          <a:p>
            <a:pPr marL="12700">
              <a:lnSpc>
                <a:spcPct val="100000"/>
              </a:lnSpc>
              <a:spcBef>
                <a:spcPts val="90"/>
              </a:spcBef>
            </a:pPr>
            <a:r>
              <a:rPr sz="1400" b="1" spc="-5" dirty="0">
                <a:solidFill>
                  <a:srgbClr val="0000FF"/>
                </a:solidFill>
                <a:latin typeface="Times New Roman"/>
                <a:cs typeface="Times New Roman"/>
              </a:rPr>
              <a:t>GÜÇLÜ</a:t>
            </a:r>
            <a:r>
              <a:rPr sz="1400" b="1" spc="-10" dirty="0">
                <a:solidFill>
                  <a:srgbClr val="0000FF"/>
                </a:solidFill>
                <a:latin typeface="Times New Roman"/>
                <a:cs typeface="Times New Roman"/>
              </a:rPr>
              <a:t> </a:t>
            </a:r>
            <a:r>
              <a:rPr sz="1400" b="1" spc="-5" dirty="0">
                <a:solidFill>
                  <a:srgbClr val="0000FF"/>
                </a:solidFill>
                <a:latin typeface="Times New Roman"/>
                <a:cs typeface="Times New Roman"/>
              </a:rPr>
              <a:t>OLDUKLARIMIZ</a:t>
            </a:r>
            <a:endParaRPr sz="1400">
              <a:latin typeface="Times New Roman"/>
              <a:cs typeface="Times New Roman"/>
            </a:endParaRPr>
          </a:p>
        </p:txBody>
      </p:sp>
      <p:sp>
        <p:nvSpPr>
          <p:cNvPr id="74" name="object 74"/>
          <p:cNvSpPr txBox="1"/>
          <p:nvPr/>
        </p:nvSpPr>
        <p:spPr>
          <a:xfrm>
            <a:off x="1105916" y="4242815"/>
            <a:ext cx="2192020" cy="451484"/>
          </a:xfrm>
          <a:prstGeom prst="rect">
            <a:avLst/>
          </a:prstGeom>
        </p:spPr>
        <p:txBody>
          <a:bodyPr vert="horz" wrap="square" lIns="0" tIns="11430" rIns="0" bIns="0" rtlCol="0">
            <a:spAutoFit/>
          </a:bodyPr>
          <a:lstStyle/>
          <a:p>
            <a:pPr marL="119380" indent="-106680">
              <a:lnSpc>
                <a:spcPct val="100000"/>
              </a:lnSpc>
              <a:spcBef>
                <a:spcPts val="90"/>
              </a:spcBef>
              <a:buChar char="•"/>
              <a:tabLst>
                <a:tab pos="119380" algn="l"/>
              </a:tabLst>
            </a:pPr>
            <a:r>
              <a:rPr sz="1400" spc="-5" dirty="0">
                <a:solidFill>
                  <a:srgbClr val="FFFFFF"/>
                </a:solidFill>
                <a:latin typeface="Times New Roman"/>
                <a:cs typeface="Times New Roman"/>
              </a:rPr>
              <a:t>Benim iyi olduğum </a:t>
            </a:r>
            <a:r>
              <a:rPr sz="1400" spc="5" dirty="0">
                <a:solidFill>
                  <a:srgbClr val="FFFFFF"/>
                </a:solidFill>
                <a:latin typeface="Times New Roman"/>
                <a:cs typeface="Times New Roman"/>
              </a:rPr>
              <a:t>alan</a:t>
            </a:r>
            <a:r>
              <a:rPr sz="1400" spc="-70" dirty="0">
                <a:solidFill>
                  <a:srgbClr val="FFFFFF"/>
                </a:solidFill>
                <a:latin typeface="Times New Roman"/>
                <a:cs typeface="Times New Roman"/>
              </a:rPr>
              <a:t> </a:t>
            </a:r>
            <a:r>
              <a:rPr sz="1400" spc="-5" dirty="0">
                <a:solidFill>
                  <a:srgbClr val="FFFFFF"/>
                </a:solidFill>
                <a:latin typeface="Times New Roman"/>
                <a:cs typeface="Times New Roman"/>
              </a:rPr>
              <a:t>ne?</a:t>
            </a:r>
            <a:endParaRPr sz="1400">
              <a:latin typeface="Times New Roman"/>
              <a:cs typeface="Times New Roman"/>
            </a:endParaRPr>
          </a:p>
          <a:p>
            <a:pPr marL="119380" indent="-106680">
              <a:lnSpc>
                <a:spcPct val="100000"/>
              </a:lnSpc>
              <a:buChar char="•"/>
              <a:tabLst>
                <a:tab pos="119380" algn="l"/>
              </a:tabLst>
            </a:pPr>
            <a:r>
              <a:rPr sz="1400" spc="-5" dirty="0">
                <a:solidFill>
                  <a:srgbClr val="FFFFFF"/>
                </a:solidFill>
                <a:latin typeface="Times New Roman"/>
                <a:cs typeface="Times New Roman"/>
              </a:rPr>
              <a:t>Neyi daha iyi</a:t>
            </a:r>
            <a:r>
              <a:rPr sz="1400" spc="15" dirty="0">
                <a:solidFill>
                  <a:srgbClr val="FFFFFF"/>
                </a:solidFill>
                <a:latin typeface="Times New Roman"/>
                <a:cs typeface="Times New Roman"/>
              </a:rPr>
              <a:t> </a:t>
            </a:r>
            <a:r>
              <a:rPr sz="1400" spc="-5" dirty="0">
                <a:solidFill>
                  <a:srgbClr val="FFFFFF"/>
                </a:solidFill>
                <a:latin typeface="Times New Roman"/>
                <a:cs typeface="Times New Roman"/>
              </a:rPr>
              <a:t>yaparız?</a:t>
            </a:r>
            <a:endParaRPr sz="1400">
              <a:latin typeface="Times New Roman"/>
              <a:cs typeface="Times New Roman"/>
            </a:endParaRPr>
          </a:p>
        </p:txBody>
      </p:sp>
      <p:sp>
        <p:nvSpPr>
          <p:cNvPr id="75" name="object 75"/>
          <p:cNvSpPr txBox="1"/>
          <p:nvPr/>
        </p:nvSpPr>
        <p:spPr>
          <a:xfrm>
            <a:off x="1105916" y="4669535"/>
            <a:ext cx="2783205" cy="238125"/>
          </a:xfrm>
          <a:prstGeom prst="rect">
            <a:avLst/>
          </a:prstGeom>
        </p:spPr>
        <p:txBody>
          <a:bodyPr vert="horz" wrap="square" lIns="0" tIns="11430" rIns="0" bIns="0" rtlCol="0">
            <a:spAutoFit/>
          </a:bodyPr>
          <a:lstStyle/>
          <a:p>
            <a:pPr marL="119380" indent="-106680">
              <a:lnSpc>
                <a:spcPct val="100000"/>
              </a:lnSpc>
              <a:spcBef>
                <a:spcPts val="90"/>
              </a:spcBef>
              <a:buChar char="•"/>
              <a:tabLst>
                <a:tab pos="119380" algn="l"/>
              </a:tabLst>
            </a:pPr>
            <a:r>
              <a:rPr sz="1400" spc="-5" dirty="0">
                <a:solidFill>
                  <a:srgbClr val="FFFFFF"/>
                </a:solidFill>
                <a:latin typeface="Times New Roman"/>
                <a:cs typeface="Times New Roman"/>
              </a:rPr>
              <a:t>Yönetim kademelerinde etkili miyiz?</a:t>
            </a:r>
            <a:endParaRPr sz="1400">
              <a:latin typeface="Times New Roman"/>
              <a:cs typeface="Times New Roman"/>
            </a:endParaRPr>
          </a:p>
        </p:txBody>
      </p:sp>
      <p:sp>
        <p:nvSpPr>
          <p:cNvPr id="76" name="object 76"/>
          <p:cNvSpPr txBox="1"/>
          <p:nvPr/>
        </p:nvSpPr>
        <p:spPr>
          <a:xfrm>
            <a:off x="5449315" y="4355591"/>
            <a:ext cx="2767330" cy="238125"/>
          </a:xfrm>
          <a:prstGeom prst="rect">
            <a:avLst/>
          </a:prstGeom>
        </p:spPr>
        <p:txBody>
          <a:bodyPr vert="horz" wrap="square" lIns="0" tIns="11430" rIns="0" bIns="0" rtlCol="0">
            <a:spAutoFit/>
          </a:bodyPr>
          <a:lstStyle/>
          <a:p>
            <a:pPr marL="119380" indent="-106680">
              <a:lnSpc>
                <a:spcPct val="100000"/>
              </a:lnSpc>
              <a:spcBef>
                <a:spcPts val="90"/>
              </a:spcBef>
              <a:buChar char="•"/>
              <a:tabLst>
                <a:tab pos="119380" algn="l"/>
              </a:tabLst>
            </a:pPr>
            <a:r>
              <a:rPr sz="1400" spc="-5" dirty="0">
                <a:solidFill>
                  <a:srgbClr val="FFFFFF"/>
                </a:solidFill>
                <a:latin typeface="Times New Roman"/>
                <a:cs typeface="Times New Roman"/>
              </a:rPr>
              <a:t>Rakipler arasında çok iyi olanlar</a:t>
            </a:r>
            <a:r>
              <a:rPr sz="1400" spc="20" dirty="0">
                <a:solidFill>
                  <a:srgbClr val="FFFFFF"/>
                </a:solidFill>
                <a:latin typeface="Times New Roman"/>
                <a:cs typeface="Times New Roman"/>
              </a:rPr>
              <a:t> </a:t>
            </a:r>
            <a:r>
              <a:rPr sz="1400" spc="-10" dirty="0">
                <a:solidFill>
                  <a:srgbClr val="FFFFFF"/>
                </a:solidFill>
                <a:latin typeface="Times New Roman"/>
                <a:cs typeface="Times New Roman"/>
              </a:rPr>
              <a:t>var.</a:t>
            </a:r>
            <a:endParaRPr sz="1400">
              <a:latin typeface="Times New Roman"/>
              <a:cs typeface="Times New Roman"/>
            </a:endParaRPr>
          </a:p>
        </p:txBody>
      </p:sp>
      <p:sp>
        <p:nvSpPr>
          <p:cNvPr id="77" name="object 77"/>
          <p:cNvSpPr/>
          <p:nvPr/>
        </p:nvSpPr>
        <p:spPr>
          <a:xfrm>
            <a:off x="7531607" y="2697988"/>
            <a:ext cx="1719452" cy="1260728"/>
          </a:xfrm>
          <a:prstGeom prst="rect">
            <a:avLst/>
          </a:prstGeom>
          <a:blipFill>
            <a:blip r:embed="rId3" cstate="print"/>
            <a:stretch>
              <a:fillRect/>
            </a:stretch>
          </a:blipFill>
        </p:spPr>
        <p:txBody>
          <a:bodyPr wrap="square" lIns="0" tIns="0" rIns="0" bIns="0" rtlCol="0"/>
          <a:lstStyle/>
          <a:p>
            <a:endParaRPr/>
          </a:p>
        </p:txBody>
      </p:sp>
      <p:grpSp>
        <p:nvGrpSpPr>
          <p:cNvPr id="78" name="object 78"/>
          <p:cNvGrpSpPr/>
          <p:nvPr/>
        </p:nvGrpSpPr>
        <p:grpSpPr>
          <a:xfrm>
            <a:off x="2886455" y="5364988"/>
            <a:ext cx="5130165" cy="1701164"/>
            <a:chOff x="2886455" y="5364988"/>
            <a:chExt cx="5130165" cy="1701164"/>
          </a:xfrm>
        </p:grpSpPr>
        <p:sp>
          <p:nvSpPr>
            <p:cNvPr id="79" name="object 79"/>
            <p:cNvSpPr/>
            <p:nvPr/>
          </p:nvSpPr>
          <p:spPr>
            <a:xfrm>
              <a:off x="2886456" y="5364987"/>
              <a:ext cx="1856739" cy="1676400"/>
            </a:xfrm>
            <a:custGeom>
              <a:avLst/>
              <a:gdLst/>
              <a:ahLst/>
              <a:cxnLst/>
              <a:rect l="l" t="t" r="r" b="b"/>
              <a:pathLst>
                <a:path w="1856739" h="1676400">
                  <a:moveTo>
                    <a:pt x="1856232" y="24384"/>
                  </a:moveTo>
                  <a:lnTo>
                    <a:pt x="24384" y="24384"/>
                  </a:lnTo>
                  <a:lnTo>
                    <a:pt x="24384" y="12192"/>
                  </a:lnTo>
                  <a:lnTo>
                    <a:pt x="12192" y="12192"/>
                  </a:lnTo>
                  <a:lnTo>
                    <a:pt x="12192" y="0"/>
                  </a:lnTo>
                  <a:lnTo>
                    <a:pt x="0" y="0"/>
                  </a:lnTo>
                  <a:lnTo>
                    <a:pt x="0" y="12192"/>
                  </a:lnTo>
                  <a:lnTo>
                    <a:pt x="0" y="24384"/>
                  </a:lnTo>
                  <a:lnTo>
                    <a:pt x="0" y="1676400"/>
                  </a:lnTo>
                  <a:lnTo>
                    <a:pt x="1856232" y="1676400"/>
                  </a:lnTo>
                  <a:lnTo>
                    <a:pt x="1856232" y="24384"/>
                  </a:lnTo>
                  <a:close/>
                </a:path>
              </a:pathLst>
            </a:custGeom>
            <a:solidFill>
              <a:srgbClr val="D3FFE8"/>
            </a:solidFill>
          </p:spPr>
          <p:txBody>
            <a:bodyPr wrap="square" lIns="0" tIns="0" rIns="0" bIns="0" rtlCol="0"/>
            <a:lstStyle/>
            <a:p>
              <a:endParaRPr/>
            </a:p>
          </p:txBody>
        </p:sp>
        <p:sp>
          <p:nvSpPr>
            <p:cNvPr id="80" name="object 80"/>
            <p:cNvSpPr/>
            <p:nvPr/>
          </p:nvSpPr>
          <p:spPr>
            <a:xfrm>
              <a:off x="4703063" y="5389372"/>
              <a:ext cx="40005" cy="1676400"/>
            </a:xfrm>
            <a:custGeom>
              <a:avLst/>
              <a:gdLst/>
              <a:ahLst/>
              <a:cxnLst/>
              <a:rect l="l" t="t" r="r" b="b"/>
              <a:pathLst>
                <a:path w="40004" h="1676400">
                  <a:moveTo>
                    <a:pt x="0" y="1676400"/>
                  </a:moveTo>
                  <a:lnTo>
                    <a:pt x="39624" y="1676400"/>
                  </a:lnTo>
                  <a:lnTo>
                    <a:pt x="39624" y="0"/>
                  </a:lnTo>
                  <a:lnTo>
                    <a:pt x="0" y="0"/>
                  </a:lnTo>
                  <a:lnTo>
                    <a:pt x="0" y="1676400"/>
                  </a:lnTo>
                  <a:close/>
                </a:path>
              </a:pathLst>
            </a:custGeom>
            <a:solidFill>
              <a:srgbClr val="6D9982"/>
            </a:solidFill>
          </p:spPr>
          <p:txBody>
            <a:bodyPr wrap="square" lIns="0" tIns="0" rIns="0" bIns="0" rtlCol="0"/>
            <a:lstStyle/>
            <a:p>
              <a:endParaRPr/>
            </a:p>
          </p:txBody>
        </p:sp>
        <p:sp>
          <p:nvSpPr>
            <p:cNvPr id="81" name="object 81"/>
            <p:cNvSpPr/>
            <p:nvPr/>
          </p:nvSpPr>
          <p:spPr>
            <a:xfrm>
              <a:off x="2898647" y="5377180"/>
              <a:ext cx="247015" cy="1676400"/>
            </a:xfrm>
            <a:custGeom>
              <a:avLst/>
              <a:gdLst/>
              <a:ahLst/>
              <a:cxnLst/>
              <a:rect l="l" t="t" r="r" b="b"/>
              <a:pathLst>
                <a:path w="247014" h="1676400">
                  <a:moveTo>
                    <a:pt x="246887" y="0"/>
                  </a:moveTo>
                  <a:lnTo>
                    <a:pt x="0" y="0"/>
                  </a:lnTo>
                  <a:lnTo>
                    <a:pt x="0" y="1676400"/>
                  </a:lnTo>
                  <a:lnTo>
                    <a:pt x="246887" y="1676400"/>
                  </a:lnTo>
                  <a:lnTo>
                    <a:pt x="246887" y="0"/>
                  </a:lnTo>
                  <a:close/>
                </a:path>
              </a:pathLst>
            </a:custGeom>
            <a:solidFill>
              <a:srgbClr val="B6FFDA"/>
            </a:solidFill>
          </p:spPr>
          <p:txBody>
            <a:bodyPr wrap="square" lIns="0" tIns="0" rIns="0" bIns="0" rtlCol="0"/>
            <a:lstStyle/>
            <a:p>
              <a:endParaRPr/>
            </a:p>
          </p:txBody>
        </p:sp>
        <p:sp>
          <p:nvSpPr>
            <p:cNvPr id="82" name="object 82"/>
            <p:cNvSpPr/>
            <p:nvPr/>
          </p:nvSpPr>
          <p:spPr>
            <a:xfrm>
              <a:off x="3145535" y="5377180"/>
              <a:ext cx="219710" cy="1676400"/>
            </a:xfrm>
            <a:custGeom>
              <a:avLst/>
              <a:gdLst/>
              <a:ahLst/>
              <a:cxnLst/>
              <a:rect l="l" t="t" r="r" b="b"/>
              <a:pathLst>
                <a:path w="219710" h="1676400">
                  <a:moveTo>
                    <a:pt x="219456" y="0"/>
                  </a:moveTo>
                  <a:lnTo>
                    <a:pt x="0" y="0"/>
                  </a:lnTo>
                  <a:lnTo>
                    <a:pt x="0" y="1676400"/>
                  </a:lnTo>
                  <a:lnTo>
                    <a:pt x="219456" y="1676400"/>
                  </a:lnTo>
                  <a:lnTo>
                    <a:pt x="219456" y="0"/>
                  </a:lnTo>
                  <a:close/>
                </a:path>
              </a:pathLst>
            </a:custGeom>
            <a:solidFill>
              <a:srgbClr val="B5FCD9"/>
            </a:solidFill>
          </p:spPr>
          <p:txBody>
            <a:bodyPr wrap="square" lIns="0" tIns="0" rIns="0" bIns="0" rtlCol="0"/>
            <a:lstStyle/>
            <a:p>
              <a:endParaRPr/>
            </a:p>
          </p:txBody>
        </p:sp>
        <p:sp>
          <p:nvSpPr>
            <p:cNvPr id="83" name="object 83"/>
            <p:cNvSpPr/>
            <p:nvPr/>
          </p:nvSpPr>
          <p:spPr>
            <a:xfrm>
              <a:off x="3364991" y="5377180"/>
              <a:ext cx="180340" cy="1676400"/>
            </a:xfrm>
            <a:custGeom>
              <a:avLst/>
              <a:gdLst/>
              <a:ahLst/>
              <a:cxnLst/>
              <a:rect l="l" t="t" r="r" b="b"/>
              <a:pathLst>
                <a:path w="180339" h="1676400">
                  <a:moveTo>
                    <a:pt x="179832" y="0"/>
                  </a:moveTo>
                  <a:lnTo>
                    <a:pt x="0" y="0"/>
                  </a:lnTo>
                  <a:lnTo>
                    <a:pt x="0" y="1676400"/>
                  </a:lnTo>
                  <a:lnTo>
                    <a:pt x="179832" y="1676400"/>
                  </a:lnTo>
                  <a:lnTo>
                    <a:pt x="179832" y="0"/>
                  </a:lnTo>
                  <a:close/>
                </a:path>
              </a:pathLst>
            </a:custGeom>
            <a:solidFill>
              <a:srgbClr val="B3FAD8"/>
            </a:solidFill>
          </p:spPr>
          <p:txBody>
            <a:bodyPr wrap="square" lIns="0" tIns="0" rIns="0" bIns="0" rtlCol="0"/>
            <a:lstStyle/>
            <a:p>
              <a:endParaRPr/>
            </a:p>
          </p:txBody>
        </p:sp>
        <p:sp>
          <p:nvSpPr>
            <p:cNvPr id="84" name="object 84"/>
            <p:cNvSpPr/>
            <p:nvPr/>
          </p:nvSpPr>
          <p:spPr>
            <a:xfrm>
              <a:off x="3544823" y="5377180"/>
              <a:ext cx="140335" cy="1676400"/>
            </a:xfrm>
            <a:custGeom>
              <a:avLst/>
              <a:gdLst/>
              <a:ahLst/>
              <a:cxnLst/>
              <a:rect l="l" t="t" r="r" b="b"/>
              <a:pathLst>
                <a:path w="140335" h="1676400">
                  <a:moveTo>
                    <a:pt x="140208" y="0"/>
                  </a:moveTo>
                  <a:lnTo>
                    <a:pt x="0" y="0"/>
                  </a:lnTo>
                  <a:lnTo>
                    <a:pt x="0" y="1676400"/>
                  </a:lnTo>
                  <a:lnTo>
                    <a:pt x="140208" y="1676400"/>
                  </a:lnTo>
                  <a:lnTo>
                    <a:pt x="140208" y="0"/>
                  </a:lnTo>
                  <a:close/>
                </a:path>
              </a:pathLst>
            </a:custGeom>
            <a:solidFill>
              <a:srgbClr val="B2F8D7"/>
            </a:solidFill>
          </p:spPr>
          <p:txBody>
            <a:bodyPr wrap="square" lIns="0" tIns="0" rIns="0" bIns="0" rtlCol="0"/>
            <a:lstStyle/>
            <a:p>
              <a:endParaRPr/>
            </a:p>
          </p:txBody>
        </p:sp>
        <p:sp>
          <p:nvSpPr>
            <p:cNvPr id="85" name="object 85"/>
            <p:cNvSpPr/>
            <p:nvPr/>
          </p:nvSpPr>
          <p:spPr>
            <a:xfrm>
              <a:off x="3685031" y="5377180"/>
              <a:ext cx="119380" cy="1676400"/>
            </a:xfrm>
            <a:custGeom>
              <a:avLst/>
              <a:gdLst/>
              <a:ahLst/>
              <a:cxnLst/>
              <a:rect l="l" t="t" r="r" b="b"/>
              <a:pathLst>
                <a:path w="119379" h="1676400">
                  <a:moveTo>
                    <a:pt x="118872" y="0"/>
                  </a:moveTo>
                  <a:lnTo>
                    <a:pt x="0" y="0"/>
                  </a:lnTo>
                  <a:lnTo>
                    <a:pt x="0" y="1676400"/>
                  </a:lnTo>
                  <a:lnTo>
                    <a:pt x="118872" y="1676400"/>
                  </a:lnTo>
                  <a:lnTo>
                    <a:pt x="118872" y="0"/>
                  </a:lnTo>
                  <a:close/>
                </a:path>
              </a:pathLst>
            </a:custGeom>
            <a:solidFill>
              <a:srgbClr val="B0F6D6"/>
            </a:solidFill>
          </p:spPr>
          <p:txBody>
            <a:bodyPr wrap="square" lIns="0" tIns="0" rIns="0" bIns="0" rtlCol="0"/>
            <a:lstStyle/>
            <a:p>
              <a:endParaRPr/>
            </a:p>
          </p:txBody>
        </p:sp>
        <p:sp>
          <p:nvSpPr>
            <p:cNvPr id="86" name="object 86"/>
            <p:cNvSpPr/>
            <p:nvPr/>
          </p:nvSpPr>
          <p:spPr>
            <a:xfrm>
              <a:off x="3803903" y="5377180"/>
              <a:ext cx="119380" cy="1676400"/>
            </a:xfrm>
            <a:custGeom>
              <a:avLst/>
              <a:gdLst/>
              <a:ahLst/>
              <a:cxnLst/>
              <a:rect l="l" t="t" r="r" b="b"/>
              <a:pathLst>
                <a:path w="119379" h="1676400">
                  <a:moveTo>
                    <a:pt x="118872" y="0"/>
                  </a:moveTo>
                  <a:lnTo>
                    <a:pt x="0" y="0"/>
                  </a:lnTo>
                  <a:lnTo>
                    <a:pt x="0" y="1676400"/>
                  </a:lnTo>
                  <a:lnTo>
                    <a:pt x="118872" y="1676400"/>
                  </a:lnTo>
                  <a:lnTo>
                    <a:pt x="118872" y="0"/>
                  </a:lnTo>
                  <a:close/>
                </a:path>
              </a:pathLst>
            </a:custGeom>
            <a:solidFill>
              <a:srgbClr val="AFF4D6"/>
            </a:solidFill>
          </p:spPr>
          <p:txBody>
            <a:bodyPr wrap="square" lIns="0" tIns="0" rIns="0" bIns="0" rtlCol="0"/>
            <a:lstStyle/>
            <a:p>
              <a:endParaRPr/>
            </a:p>
          </p:txBody>
        </p:sp>
        <p:sp>
          <p:nvSpPr>
            <p:cNvPr id="87" name="object 87"/>
            <p:cNvSpPr/>
            <p:nvPr/>
          </p:nvSpPr>
          <p:spPr>
            <a:xfrm>
              <a:off x="3922775" y="5377180"/>
              <a:ext cx="100965" cy="1676400"/>
            </a:xfrm>
            <a:custGeom>
              <a:avLst/>
              <a:gdLst/>
              <a:ahLst/>
              <a:cxnLst/>
              <a:rect l="l" t="t" r="r" b="b"/>
              <a:pathLst>
                <a:path w="100964" h="1676400">
                  <a:moveTo>
                    <a:pt x="100584" y="0"/>
                  </a:moveTo>
                  <a:lnTo>
                    <a:pt x="0" y="0"/>
                  </a:lnTo>
                  <a:lnTo>
                    <a:pt x="0" y="1676400"/>
                  </a:lnTo>
                  <a:lnTo>
                    <a:pt x="100584" y="1676400"/>
                  </a:lnTo>
                  <a:lnTo>
                    <a:pt x="100584" y="0"/>
                  </a:lnTo>
                  <a:close/>
                </a:path>
              </a:pathLst>
            </a:custGeom>
            <a:solidFill>
              <a:srgbClr val="ADF2D4"/>
            </a:solidFill>
          </p:spPr>
          <p:txBody>
            <a:bodyPr wrap="square" lIns="0" tIns="0" rIns="0" bIns="0" rtlCol="0"/>
            <a:lstStyle/>
            <a:p>
              <a:endParaRPr/>
            </a:p>
          </p:txBody>
        </p:sp>
        <p:sp>
          <p:nvSpPr>
            <p:cNvPr id="88" name="object 88"/>
            <p:cNvSpPr/>
            <p:nvPr/>
          </p:nvSpPr>
          <p:spPr>
            <a:xfrm>
              <a:off x="4023359" y="5377180"/>
              <a:ext cx="79375" cy="1676400"/>
            </a:xfrm>
            <a:custGeom>
              <a:avLst/>
              <a:gdLst/>
              <a:ahLst/>
              <a:cxnLst/>
              <a:rect l="l" t="t" r="r" b="b"/>
              <a:pathLst>
                <a:path w="79375" h="1676400">
                  <a:moveTo>
                    <a:pt x="79248" y="0"/>
                  </a:moveTo>
                  <a:lnTo>
                    <a:pt x="0" y="0"/>
                  </a:lnTo>
                  <a:lnTo>
                    <a:pt x="0" y="1676400"/>
                  </a:lnTo>
                  <a:lnTo>
                    <a:pt x="79248" y="1676400"/>
                  </a:lnTo>
                  <a:lnTo>
                    <a:pt x="79248" y="0"/>
                  </a:lnTo>
                  <a:close/>
                </a:path>
              </a:pathLst>
            </a:custGeom>
            <a:solidFill>
              <a:srgbClr val="ACF0D4"/>
            </a:solidFill>
          </p:spPr>
          <p:txBody>
            <a:bodyPr wrap="square" lIns="0" tIns="0" rIns="0" bIns="0" rtlCol="0"/>
            <a:lstStyle/>
            <a:p>
              <a:endParaRPr/>
            </a:p>
          </p:txBody>
        </p:sp>
        <p:sp>
          <p:nvSpPr>
            <p:cNvPr id="89" name="object 89"/>
            <p:cNvSpPr/>
            <p:nvPr/>
          </p:nvSpPr>
          <p:spPr>
            <a:xfrm>
              <a:off x="4102608" y="5377180"/>
              <a:ext cx="79375" cy="1676400"/>
            </a:xfrm>
            <a:custGeom>
              <a:avLst/>
              <a:gdLst/>
              <a:ahLst/>
              <a:cxnLst/>
              <a:rect l="l" t="t" r="r" b="b"/>
              <a:pathLst>
                <a:path w="79375" h="1676400">
                  <a:moveTo>
                    <a:pt x="79248" y="0"/>
                  </a:moveTo>
                  <a:lnTo>
                    <a:pt x="0" y="0"/>
                  </a:lnTo>
                  <a:lnTo>
                    <a:pt x="0" y="1676400"/>
                  </a:lnTo>
                  <a:lnTo>
                    <a:pt x="79248" y="1676400"/>
                  </a:lnTo>
                  <a:lnTo>
                    <a:pt x="79248" y="0"/>
                  </a:lnTo>
                  <a:close/>
                </a:path>
              </a:pathLst>
            </a:custGeom>
            <a:solidFill>
              <a:srgbClr val="ABEED3"/>
            </a:solidFill>
          </p:spPr>
          <p:txBody>
            <a:bodyPr wrap="square" lIns="0" tIns="0" rIns="0" bIns="0" rtlCol="0"/>
            <a:lstStyle/>
            <a:p>
              <a:endParaRPr/>
            </a:p>
          </p:txBody>
        </p:sp>
        <p:sp>
          <p:nvSpPr>
            <p:cNvPr id="90" name="object 90"/>
            <p:cNvSpPr/>
            <p:nvPr/>
          </p:nvSpPr>
          <p:spPr>
            <a:xfrm>
              <a:off x="4181855" y="5377180"/>
              <a:ext cx="82550" cy="1676400"/>
            </a:xfrm>
            <a:custGeom>
              <a:avLst/>
              <a:gdLst/>
              <a:ahLst/>
              <a:cxnLst/>
              <a:rect l="l" t="t" r="r" b="b"/>
              <a:pathLst>
                <a:path w="82550" h="1676400">
                  <a:moveTo>
                    <a:pt x="82296" y="0"/>
                  </a:moveTo>
                  <a:lnTo>
                    <a:pt x="0" y="0"/>
                  </a:lnTo>
                  <a:lnTo>
                    <a:pt x="0" y="1676400"/>
                  </a:lnTo>
                  <a:lnTo>
                    <a:pt x="82296" y="1676400"/>
                  </a:lnTo>
                  <a:lnTo>
                    <a:pt x="82296" y="0"/>
                  </a:lnTo>
                  <a:close/>
                </a:path>
              </a:pathLst>
            </a:custGeom>
            <a:solidFill>
              <a:srgbClr val="A9ECD2"/>
            </a:solidFill>
          </p:spPr>
          <p:txBody>
            <a:bodyPr wrap="square" lIns="0" tIns="0" rIns="0" bIns="0" rtlCol="0"/>
            <a:lstStyle/>
            <a:p>
              <a:endParaRPr/>
            </a:p>
          </p:txBody>
        </p:sp>
        <p:sp>
          <p:nvSpPr>
            <p:cNvPr id="91" name="object 91"/>
            <p:cNvSpPr/>
            <p:nvPr/>
          </p:nvSpPr>
          <p:spPr>
            <a:xfrm>
              <a:off x="4264152" y="5377180"/>
              <a:ext cx="79375" cy="1676400"/>
            </a:xfrm>
            <a:custGeom>
              <a:avLst/>
              <a:gdLst/>
              <a:ahLst/>
              <a:cxnLst/>
              <a:rect l="l" t="t" r="r" b="b"/>
              <a:pathLst>
                <a:path w="79375" h="1676400">
                  <a:moveTo>
                    <a:pt x="79248" y="0"/>
                  </a:moveTo>
                  <a:lnTo>
                    <a:pt x="0" y="0"/>
                  </a:lnTo>
                  <a:lnTo>
                    <a:pt x="0" y="1676400"/>
                  </a:lnTo>
                  <a:lnTo>
                    <a:pt x="79248" y="1676400"/>
                  </a:lnTo>
                  <a:lnTo>
                    <a:pt x="79248" y="0"/>
                  </a:lnTo>
                  <a:close/>
                </a:path>
              </a:pathLst>
            </a:custGeom>
            <a:solidFill>
              <a:srgbClr val="A8EAD1"/>
            </a:solidFill>
          </p:spPr>
          <p:txBody>
            <a:bodyPr wrap="square" lIns="0" tIns="0" rIns="0" bIns="0" rtlCol="0"/>
            <a:lstStyle/>
            <a:p>
              <a:endParaRPr/>
            </a:p>
          </p:txBody>
        </p:sp>
        <p:sp>
          <p:nvSpPr>
            <p:cNvPr id="92" name="object 92"/>
            <p:cNvSpPr/>
            <p:nvPr/>
          </p:nvSpPr>
          <p:spPr>
            <a:xfrm>
              <a:off x="4343400" y="5377180"/>
              <a:ext cx="58419" cy="1676400"/>
            </a:xfrm>
            <a:custGeom>
              <a:avLst/>
              <a:gdLst/>
              <a:ahLst/>
              <a:cxnLst/>
              <a:rect l="l" t="t" r="r" b="b"/>
              <a:pathLst>
                <a:path w="58420" h="1676400">
                  <a:moveTo>
                    <a:pt x="57911" y="0"/>
                  </a:moveTo>
                  <a:lnTo>
                    <a:pt x="0" y="0"/>
                  </a:lnTo>
                  <a:lnTo>
                    <a:pt x="0" y="1676400"/>
                  </a:lnTo>
                  <a:lnTo>
                    <a:pt x="57911" y="1676400"/>
                  </a:lnTo>
                  <a:lnTo>
                    <a:pt x="57911" y="0"/>
                  </a:lnTo>
                  <a:close/>
                </a:path>
              </a:pathLst>
            </a:custGeom>
            <a:solidFill>
              <a:srgbClr val="A6E8D0"/>
            </a:solidFill>
          </p:spPr>
          <p:txBody>
            <a:bodyPr wrap="square" lIns="0" tIns="0" rIns="0" bIns="0" rtlCol="0"/>
            <a:lstStyle/>
            <a:p>
              <a:endParaRPr/>
            </a:p>
          </p:txBody>
        </p:sp>
        <p:sp>
          <p:nvSpPr>
            <p:cNvPr id="93" name="object 93"/>
            <p:cNvSpPr/>
            <p:nvPr/>
          </p:nvSpPr>
          <p:spPr>
            <a:xfrm>
              <a:off x="4401311" y="5377180"/>
              <a:ext cx="60960" cy="1676400"/>
            </a:xfrm>
            <a:custGeom>
              <a:avLst/>
              <a:gdLst/>
              <a:ahLst/>
              <a:cxnLst/>
              <a:rect l="l" t="t" r="r" b="b"/>
              <a:pathLst>
                <a:path w="60960" h="1676400">
                  <a:moveTo>
                    <a:pt x="60960" y="0"/>
                  </a:moveTo>
                  <a:lnTo>
                    <a:pt x="0" y="0"/>
                  </a:lnTo>
                  <a:lnTo>
                    <a:pt x="0" y="1676400"/>
                  </a:lnTo>
                  <a:lnTo>
                    <a:pt x="60960" y="1676400"/>
                  </a:lnTo>
                  <a:lnTo>
                    <a:pt x="60960" y="0"/>
                  </a:lnTo>
                  <a:close/>
                </a:path>
              </a:pathLst>
            </a:custGeom>
            <a:solidFill>
              <a:srgbClr val="A5E6CF"/>
            </a:solidFill>
          </p:spPr>
          <p:txBody>
            <a:bodyPr wrap="square" lIns="0" tIns="0" rIns="0" bIns="0" rtlCol="0"/>
            <a:lstStyle/>
            <a:p>
              <a:endParaRPr/>
            </a:p>
          </p:txBody>
        </p:sp>
        <p:sp>
          <p:nvSpPr>
            <p:cNvPr id="94" name="object 94"/>
            <p:cNvSpPr/>
            <p:nvPr/>
          </p:nvSpPr>
          <p:spPr>
            <a:xfrm>
              <a:off x="4462272" y="5377180"/>
              <a:ext cx="60960" cy="1676400"/>
            </a:xfrm>
            <a:custGeom>
              <a:avLst/>
              <a:gdLst/>
              <a:ahLst/>
              <a:cxnLst/>
              <a:rect l="l" t="t" r="r" b="b"/>
              <a:pathLst>
                <a:path w="60960" h="1676400">
                  <a:moveTo>
                    <a:pt x="60960" y="0"/>
                  </a:moveTo>
                  <a:lnTo>
                    <a:pt x="0" y="0"/>
                  </a:lnTo>
                  <a:lnTo>
                    <a:pt x="0" y="1676400"/>
                  </a:lnTo>
                  <a:lnTo>
                    <a:pt x="60960" y="1676400"/>
                  </a:lnTo>
                  <a:lnTo>
                    <a:pt x="60960" y="0"/>
                  </a:lnTo>
                  <a:close/>
                </a:path>
              </a:pathLst>
            </a:custGeom>
            <a:solidFill>
              <a:srgbClr val="A4E4CE"/>
            </a:solidFill>
          </p:spPr>
          <p:txBody>
            <a:bodyPr wrap="square" lIns="0" tIns="0" rIns="0" bIns="0" rtlCol="0"/>
            <a:lstStyle/>
            <a:p>
              <a:endParaRPr/>
            </a:p>
          </p:txBody>
        </p:sp>
        <p:sp>
          <p:nvSpPr>
            <p:cNvPr id="95" name="object 95"/>
            <p:cNvSpPr/>
            <p:nvPr/>
          </p:nvSpPr>
          <p:spPr>
            <a:xfrm>
              <a:off x="4523232" y="5377180"/>
              <a:ext cx="58419" cy="1676400"/>
            </a:xfrm>
            <a:custGeom>
              <a:avLst/>
              <a:gdLst/>
              <a:ahLst/>
              <a:cxnLst/>
              <a:rect l="l" t="t" r="r" b="b"/>
              <a:pathLst>
                <a:path w="58420" h="1676400">
                  <a:moveTo>
                    <a:pt x="57911" y="0"/>
                  </a:moveTo>
                  <a:lnTo>
                    <a:pt x="0" y="0"/>
                  </a:lnTo>
                  <a:lnTo>
                    <a:pt x="0" y="1676400"/>
                  </a:lnTo>
                  <a:lnTo>
                    <a:pt x="57911" y="1676400"/>
                  </a:lnTo>
                  <a:lnTo>
                    <a:pt x="57911" y="0"/>
                  </a:lnTo>
                  <a:close/>
                </a:path>
              </a:pathLst>
            </a:custGeom>
            <a:solidFill>
              <a:srgbClr val="A2E2CD"/>
            </a:solidFill>
          </p:spPr>
          <p:txBody>
            <a:bodyPr wrap="square" lIns="0" tIns="0" rIns="0" bIns="0" rtlCol="0"/>
            <a:lstStyle/>
            <a:p>
              <a:endParaRPr/>
            </a:p>
          </p:txBody>
        </p:sp>
        <p:sp>
          <p:nvSpPr>
            <p:cNvPr id="96" name="object 96"/>
            <p:cNvSpPr/>
            <p:nvPr/>
          </p:nvSpPr>
          <p:spPr>
            <a:xfrm>
              <a:off x="4581144" y="5377180"/>
              <a:ext cx="60960" cy="1676400"/>
            </a:xfrm>
            <a:custGeom>
              <a:avLst/>
              <a:gdLst/>
              <a:ahLst/>
              <a:cxnLst/>
              <a:rect l="l" t="t" r="r" b="b"/>
              <a:pathLst>
                <a:path w="60960" h="1676400">
                  <a:moveTo>
                    <a:pt x="60960" y="0"/>
                  </a:moveTo>
                  <a:lnTo>
                    <a:pt x="0" y="0"/>
                  </a:lnTo>
                  <a:lnTo>
                    <a:pt x="0" y="1676400"/>
                  </a:lnTo>
                  <a:lnTo>
                    <a:pt x="60960" y="1676400"/>
                  </a:lnTo>
                  <a:lnTo>
                    <a:pt x="60960" y="0"/>
                  </a:lnTo>
                  <a:close/>
                </a:path>
              </a:pathLst>
            </a:custGeom>
            <a:solidFill>
              <a:srgbClr val="A1E0CC"/>
            </a:solidFill>
          </p:spPr>
          <p:txBody>
            <a:bodyPr wrap="square" lIns="0" tIns="0" rIns="0" bIns="0" rtlCol="0"/>
            <a:lstStyle/>
            <a:p>
              <a:endParaRPr/>
            </a:p>
          </p:txBody>
        </p:sp>
        <p:sp>
          <p:nvSpPr>
            <p:cNvPr id="97" name="object 97"/>
            <p:cNvSpPr/>
            <p:nvPr/>
          </p:nvSpPr>
          <p:spPr>
            <a:xfrm>
              <a:off x="4642104" y="5377180"/>
              <a:ext cx="60960" cy="1676400"/>
            </a:xfrm>
            <a:custGeom>
              <a:avLst/>
              <a:gdLst/>
              <a:ahLst/>
              <a:cxnLst/>
              <a:rect l="l" t="t" r="r" b="b"/>
              <a:pathLst>
                <a:path w="60960" h="1676400">
                  <a:moveTo>
                    <a:pt x="60960" y="0"/>
                  </a:moveTo>
                  <a:lnTo>
                    <a:pt x="0" y="0"/>
                  </a:lnTo>
                  <a:lnTo>
                    <a:pt x="0" y="1676400"/>
                  </a:lnTo>
                  <a:lnTo>
                    <a:pt x="60960" y="1676400"/>
                  </a:lnTo>
                  <a:lnTo>
                    <a:pt x="60960" y="0"/>
                  </a:lnTo>
                  <a:close/>
                </a:path>
              </a:pathLst>
            </a:custGeom>
            <a:solidFill>
              <a:srgbClr val="9FDECC"/>
            </a:solidFill>
          </p:spPr>
          <p:txBody>
            <a:bodyPr wrap="square" lIns="0" tIns="0" rIns="0" bIns="0" rtlCol="0"/>
            <a:lstStyle/>
            <a:p>
              <a:endParaRPr/>
            </a:p>
          </p:txBody>
        </p:sp>
        <p:sp>
          <p:nvSpPr>
            <p:cNvPr id="98" name="object 98"/>
            <p:cNvSpPr/>
            <p:nvPr/>
          </p:nvSpPr>
          <p:spPr>
            <a:xfrm>
              <a:off x="4703063" y="5377180"/>
              <a:ext cx="40005" cy="1676400"/>
            </a:xfrm>
            <a:custGeom>
              <a:avLst/>
              <a:gdLst/>
              <a:ahLst/>
              <a:cxnLst/>
              <a:rect l="l" t="t" r="r" b="b"/>
              <a:pathLst>
                <a:path w="40004" h="1676400">
                  <a:moveTo>
                    <a:pt x="39624" y="0"/>
                  </a:moveTo>
                  <a:lnTo>
                    <a:pt x="0" y="0"/>
                  </a:lnTo>
                  <a:lnTo>
                    <a:pt x="0" y="1676400"/>
                  </a:lnTo>
                  <a:lnTo>
                    <a:pt x="39624" y="1676400"/>
                  </a:lnTo>
                  <a:lnTo>
                    <a:pt x="39624" y="0"/>
                  </a:lnTo>
                  <a:close/>
                </a:path>
              </a:pathLst>
            </a:custGeom>
            <a:solidFill>
              <a:srgbClr val="9DDCCC"/>
            </a:solidFill>
          </p:spPr>
          <p:txBody>
            <a:bodyPr wrap="square" lIns="0" tIns="0" rIns="0" bIns="0" rtlCol="0"/>
            <a:lstStyle/>
            <a:p>
              <a:endParaRPr/>
            </a:p>
          </p:txBody>
        </p:sp>
        <p:sp>
          <p:nvSpPr>
            <p:cNvPr id="99" name="object 99"/>
            <p:cNvSpPr/>
            <p:nvPr/>
          </p:nvSpPr>
          <p:spPr>
            <a:xfrm>
              <a:off x="4800599" y="5389372"/>
              <a:ext cx="241300" cy="1652270"/>
            </a:xfrm>
            <a:custGeom>
              <a:avLst/>
              <a:gdLst/>
              <a:ahLst/>
              <a:cxnLst/>
              <a:rect l="l" t="t" r="r" b="b"/>
              <a:pathLst>
                <a:path w="241300" h="1652270">
                  <a:moveTo>
                    <a:pt x="0" y="1652015"/>
                  </a:moveTo>
                  <a:lnTo>
                    <a:pt x="240792" y="1652015"/>
                  </a:lnTo>
                  <a:lnTo>
                    <a:pt x="240792" y="0"/>
                  </a:lnTo>
                  <a:lnTo>
                    <a:pt x="0" y="0"/>
                  </a:lnTo>
                  <a:lnTo>
                    <a:pt x="0" y="1652015"/>
                  </a:lnTo>
                  <a:close/>
                </a:path>
              </a:pathLst>
            </a:custGeom>
            <a:solidFill>
              <a:srgbClr val="D3FFE8"/>
            </a:solidFill>
          </p:spPr>
          <p:txBody>
            <a:bodyPr wrap="square" lIns="0" tIns="0" rIns="0" bIns="0" rtlCol="0"/>
            <a:lstStyle/>
            <a:p>
              <a:endParaRPr/>
            </a:p>
          </p:txBody>
        </p:sp>
        <p:sp>
          <p:nvSpPr>
            <p:cNvPr id="100" name="object 100"/>
            <p:cNvSpPr/>
            <p:nvPr/>
          </p:nvSpPr>
          <p:spPr>
            <a:xfrm>
              <a:off x="4800599" y="5389372"/>
              <a:ext cx="241300" cy="1676400"/>
            </a:xfrm>
            <a:custGeom>
              <a:avLst/>
              <a:gdLst/>
              <a:ahLst/>
              <a:cxnLst/>
              <a:rect l="l" t="t" r="r" b="b"/>
              <a:pathLst>
                <a:path w="241300" h="1676400">
                  <a:moveTo>
                    <a:pt x="0" y="1676400"/>
                  </a:moveTo>
                  <a:lnTo>
                    <a:pt x="240792" y="1676400"/>
                  </a:lnTo>
                  <a:lnTo>
                    <a:pt x="240792" y="0"/>
                  </a:lnTo>
                  <a:lnTo>
                    <a:pt x="0" y="0"/>
                  </a:lnTo>
                  <a:lnTo>
                    <a:pt x="0" y="1676400"/>
                  </a:lnTo>
                  <a:close/>
                </a:path>
              </a:pathLst>
            </a:custGeom>
            <a:solidFill>
              <a:srgbClr val="6D9982"/>
            </a:solidFill>
          </p:spPr>
          <p:txBody>
            <a:bodyPr wrap="square" lIns="0" tIns="0" rIns="0" bIns="0" rtlCol="0"/>
            <a:lstStyle/>
            <a:p>
              <a:endParaRPr/>
            </a:p>
          </p:txBody>
        </p:sp>
        <p:sp>
          <p:nvSpPr>
            <p:cNvPr id="101" name="object 101"/>
            <p:cNvSpPr/>
            <p:nvPr/>
          </p:nvSpPr>
          <p:spPr>
            <a:xfrm>
              <a:off x="4742688" y="5377180"/>
              <a:ext cx="58419" cy="1676400"/>
            </a:xfrm>
            <a:custGeom>
              <a:avLst/>
              <a:gdLst/>
              <a:ahLst/>
              <a:cxnLst/>
              <a:rect l="l" t="t" r="r" b="b"/>
              <a:pathLst>
                <a:path w="58420" h="1676400">
                  <a:moveTo>
                    <a:pt x="57911" y="0"/>
                  </a:moveTo>
                  <a:lnTo>
                    <a:pt x="0" y="0"/>
                  </a:lnTo>
                  <a:lnTo>
                    <a:pt x="0" y="1676400"/>
                  </a:lnTo>
                  <a:lnTo>
                    <a:pt x="57911" y="1676400"/>
                  </a:lnTo>
                  <a:lnTo>
                    <a:pt x="57911" y="0"/>
                  </a:lnTo>
                  <a:close/>
                </a:path>
              </a:pathLst>
            </a:custGeom>
            <a:solidFill>
              <a:srgbClr val="9CDACA"/>
            </a:solidFill>
          </p:spPr>
          <p:txBody>
            <a:bodyPr wrap="square" lIns="0" tIns="0" rIns="0" bIns="0" rtlCol="0"/>
            <a:lstStyle/>
            <a:p>
              <a:endParaRPr/>
            </a:p>
          </p:txBody>
        </p:sp>
        <p:sp>
          <p:nvSpPr>
            <p:cNvPr id="102" name="object 102"/>
            <p:cNvSpPr/>
            <p:nvPr/>
          </p:nvSpPr>
          <p:spPr>
            <a:xfrm>
              <a:off x="4800600" y="5377180"/>
              <a:ext cx="40005" cy="1676400"/>
            </a:xfrm>
            <a:custGeom>
              <a:avLst/>
              <a:gdLst/>
              <a:ahLst/>
              <a:cxnLst/>
              <a:rect l="l" t="t" r="r" b="b"/>
              <a:pathLst>
                <a:path w="40004" h="1676400">
                  <a:moveTo>
                    <a:pt x="39624" y="0"/>
                  </a:moveTo>
                  <a:lnTo>
                    <a:pt x="0" y="0"/>
                  </a:lnTo>
                  <a:lnTo>
                    <a:pt x="0" y="1676400"/>
                  </a:lnTo>
                  <a:lnTo>
                    <a:pt x="39624" y="1676400"/>
                  </a:lnTo>
                  <a:lnTo>
                    <a:pt x="39624" y="0"/>
                  </a:lnTo>
                  <a:close/>
                </a:path>
              </a:pathLst>
            </a:custGeom>
            <a:solidFill>
              <a:srgbClr val="9BD8C9"/>
            </a:solidFill>
          </p:spPr>
          <p:txBody>
            <a:bodyPr wrap="square" lIns="0" tIns="0" rIns="0" bIns="0" rtlCol="0"/>
            <a:lstStyle/>
            <a:p>
              <a:endParaRPr/>
            </a:p>
          </p:txBody>
        </p:sp>
        <p:sp>
          <p:nvSpPr>
            <p:cNvPr id="103" name="object 103"/>
            <p:cNvSpPr/>
            <p:nvPr/>
          </p:nvSpPr>
          <p:spPr>
            <a:xfrm>
              <a:off x="4840223" y="5377180"/>
              <a:ext cx="40005" cy="1676400"/>
            </a:xfrm>
            <a:custGeom>
              <a:avLst/>
              <a:gdLst/>
              <a:ahLst/>
              <a:cxnLst/>
              <a:rect l="l" t="t" r="r" b="b"/>
              <a:pathLst>
                <a:path w="40004" h="1676400">
                  <a:moveTo>
                    <a:pt x="39624" y="0"/>
                  </a:moveTo>
                  <a:lnTo>
                    <a:pt x="0" y="0"/>
                  </a:lnTo>
                  <a:lnTo>
                    <a:pt x="0" y="1676400"/>
                  </a:lnTo>
                  <a:lnTo>
                    <a:pt x="39624" y="1676400"/>
                  </a:lnTo>
                  <a:lnTo>
                    <a:pt x="39624" y="0"/>
                  </a:lnTo>
                  <a:close/>
                </a:path>
              </a:pathLst>
            </a:custGeom>
            <a:solidFill>
              <a:srgbClr val="9AD6C8"/>
            </a:solidFill>
          </p:spPr>
          <p:txBody>
            <a:bodyPr wrap="square" lIns="0" tIns="0" rIns="0" bIns="0" rtlCol="0"/>
            <a:lstStyle/>
            <a:p>
              <a:endParaRPr/>
            </a:p>
          </p:txBody>
        </p:sp>
        <p:sp>
          <p:nvSpPr>
            <p:cNvPr id="104" name="object 104"/>
            <p:cNvSpPr/>
            <p:nvPr/>
          </p:nvSpPr>
          <p:spPr>
            <a:xfrm>
              <a:off x="4879848" y="5377180"/>
              <a:ext cx="43180" cy="1676400"/>
            </a:xfrm>
            <a:custGeom>
              <a:avLst/>
              <a:gdLst/>
              <a:ahLst/>
              <a:cxnLst/>
              <a:rect l="l" t="t" r="r" b="b"/>
              <a:pathLst>
                <a:path w="43179" h="1676400">
                  <a:moveTo>
                    <a:pt x="42672" y="0"/>
                  </a:moveTo>
                  <a:lnTo>
                    <a:pt x="0" y="0"/>
                  </a:lnTo>
                  <a:lnTo>
                    <a:pt x="0" y="1676400"/>
                  </a:lnTo>
                  <a:lnTo>
                    <a:pt x="42672" y="1676400"/>
                  </a:lnTo>
                  <a:lnTo>
                    <a:pt x="42672" y="0"/>
                  </a:lnTo>
                  <a:close/>
                </a:path>
              </a:pathLst>
            </a:custGeom>
            <a:solidFill>
              <a:srgbClr val="99D5C8"/>
            </a:solidFill>
          </p:spPr>
          <p:txBody>
            <a:bodyPr wrap="square" lIns="0" tIns="0" rIns="0" bIns="0" rtlCol="0"/>
            <a:lstStyle/>
            <a:p>
              <a:endParaRPr/>
            </a:p>
          </p:txBody>
        </p:sp>
        <p:sp>
          <p:nvSpPr>
            <p:cNvPr id="105" name="object 105"/>
            <p:cNvSpPr/>
            <p:nvPr/>
          </p:nvSpPr>
          <p:spPr>
            <a:xfrm>
              <a:off x="4922520" y="5377180"/>
              <a:ext cx="40005" cy="1676400"/>
            </a:xfrm>
            <a:custGeom>
              <a:avLst/>
              <a:gdLst/>
              <a:ahLst/>
              <a:cxnLst/>
              <a:rect l="l" t="t" r="r" b="b"/>
              <a:pathLst>
                <a:path w="40004" h="1676400">
                  <a:moveTo>
                    <a:pt x="39624" y="0"/>
                  </a:moveTo>
                  <a:lnTo>
                    <a:pt x="0" y="0"/>
                  </a:lnTo>
                  <a:lnTo>
                    <a:pt x="0" y="1676400"/>
                  </a:lnTo>
                  <a:lnTo>
                    <a:pt x="39624" y="1676400"/>
                  </a:lnTo>
                  <a:lnTo>
                    <a:pt x="39624" y="0"/>
                  </a:lnTo>
                  <a:close/>
                </a:path>
              </a:pathLst>
            </a:custGeom>
            <a:solidFill>
              <a:srgbClr val="97D3C7"/>
            </a:solidFill>
          </p:spPr>
          <p:txBody>
            <a:bodyPr wrap="square" lIns="0" tIns="0" rIns="0" bIns="0" rtlCol="0"/>
            <a:lstStyle/>
            <a:p>
              <a:endParaRPr/>
            </a:p>
          </p:txBody>
        </p:sp>
        <p:sp>
          <p:nvSpPr>
            <p:cNvPr id="106" name="object 106"/>
            <p:cNvSpPr/>
            <p:nvPr/>
          </p:nvSpPr>
          <p:spPr>
            <a:xfrm>
              <a:off x="4962144" y="5377180"/>
              <a:ext cx="40005" cy="1676400"/>
            </a:xfrm>
            <a:custGeom>
              <a:avLst/>
              <a:gdLst/>
              <a:ahLst/>
              <a:cxnLst/>
              <a:rect l="l" t="t" r="r" b="b"/>
              <a:pathLst>
                <a:path w="40004" h="1676400">
                  <a:moveTo>
                    <a:pt x="39624" y="0"/>
                  </a:moveTo>
                  <a:lnTo>
                    <a:pt x="0" y="0"/>
                  </a:lnTo>
                  <a:lnTo>
                    <a:pt x="0" y="1676400"/>
                  </a:lnTo>
                  <a:lnTo>
                    <a:pt x="39624" y="1676400"/>
                  </a:lnTo>
                  <a:lnTo>
                    <a:pt x="39624" y="0"/>
                  </a:lnTo>
                  <a:close/>
                </a:path>
              </a:pathLst>
            </a:custGeom>
            <a:solidFill>
              <a:srgbClr val="96D1C6"/>
            </a:solidFill>
          </p:spPr>
          <p:txBody>
            <a:bodyPr wrap="square" lIns="0" tIns="0" rIns="0" bIns="0" rtlCol="0"/>
            <a:lstStyle/>
            <a:p>
              <a:endParaRPr/>
            </a:p>
          </p:txBody>
        </p:sp>
        <p:sp>
          <p:nvSpPr>
            <p:cNvPr id="107" name="object 107"/>
            <p:cNvSpPr/>
            <p:nvPr/>
          </p:nvSpPr>
          <p:spPr>
            <a:xfrm>
              <a:off x="5001767" y="5377180"/>
              <a:ext cx="40005" cy="1676400"/>
            </a:xfrm>
            <a:custGeom>
              <a:avLst/>
              <a:gdLst/>
              <a:ahLst/>
              <a:cxnLst/>
              <a:rect l="l" t="t" r="r" b="b"/>
              <a:pathLst>
                <a:path w="40004" h="1676400">
                  <a:moveTo>
                    <a:pt x="39624" y="0"/>
                  </a:moveTo>
                  <a:lnTo>
                    <a:pt x="0" y="0"/>
                  </a:lnTo>
                  <a:lnTo>
                    <a:pt x="0" y="1676400"/>
                  </a:lnTo>
                  <a:lnTo>
                    <a:pt x="39624" y="1676400"/>
                  </a:lnTo>
                  <a:lnTo>
                    <a:pt x="39624" y="0"/>
                  </a:lnTo>
                  <a:close/>
                </a:path>
              </a:pathLst>
            </a:custGeom>
            <a:solidFill>
              <a:srgbClr val="94CFC5"/>
            </a:solidFill>
          </p:spPr>
          <p:txBody>
            <a:bodyPr wrap="square" lIns="0" tIns="0" rIns="0" bIns="0" rtlCol="0"/>
            <a:lstStyle/>
            <a:p>
              <a:endParaRPr/>
            </a:p>
          </p:txBody>
        </p:sp>
        <p:sp>
          <p:nvSpPr>
            <p:cNvPr id="108" name="object 108"/>
            <p:cNvSpPr/>
            <p:nvPr/>
          </p:nvSpPr>
          <p:spPr>
            <a:xfrm>
              <a:off x="5099303" y="5389372"/>
              <a:ext cx="2893060" cy="1652270"/>
            </a:xfrm>
            <a:custGeom>
              <a:avLst/>
              <a:gdLst/>
              <a:ahLst/>
              <a:cxnLst/>
              <a:rect l="l" t="t" r="r" b="b"/>
              <a:pathLst>
                <a:path w="2893059" h="1652270">
                  <a:moveTo>
                    <a:pt x="0" y="1652015"/>
                  </a:moveTo>
                  <a:lnTo>
                    <a:pt x="2892552" y="1652015"/>
                  </a:lnTo>
                  <a:lnTo>
                    <a:pt x="2892552" y="0"/>
                  </a:lnTo>
                  <a:lnTo>
                    <a:pt x="0" y="0"/>
                  </a:lnTo>
                  <a:lnTo>
                    <a:pt x="0" y="1652015"/>
                  </a:lnTo>
                  <a:close/>
                </a:path>
              </a:pathLst>
            </a:custGeom>
            <a:solidFill>
              <a:srgbClr val="D3FFE8"/>
            </a:solidFill>
          </p:spPr>
          <p:txBody>
            <a:bodyPr wrap="square" lIns="0" tIns="0" rIns="0" bIns="0" rtlCol="0"/>
            <a:lstStyle/>
            <a:p>
              <a:endParaRPr/>
            </a:p>
          </p:txBody>
        </p:sp>
        <p:sp>
          <p:nvSpPr>
            <p:cNvPr id="109" name="object 109"/>
            <p:cNvSpPr/>
            <p:nvPr/>
          </p:nvSpPr>
          <p:spPr>
            <a:xfrm>
              <a:off x="5099303" y="5389372"/>
              <a:ext cx="2917190" cy="1676400"/>
            </a:xfrm>
            <a:custGeom>
              <a:avLst/>
              <a:gdLst/>
              <a:ahLst/>
              <a:cxnLst/>
              <a:rect l="l" t="t" r="r" b="b"/>
              <a:pathLst>
                <a:path w="2917190" h="1676400">
                  <a:moveTo>
                    <a:pt x="0" y="1676400"/>
                  </a:moveTo>
                  <a:lnTo>
                    <a:pt x="2916936" y="1676400"/>
                  </a:lnTo>
                  <a:lnTo>
                    <a:pt x="2916936" y="0"/>
                  </a:lnTo>
                  <a:lnTo>
                    <a:pt x="0" y="0"/>
                  </a:lnTo>
                  <a:lnTo>
                    <a:pt x="0" y="1676400"/>
                  </a:lnTo>
                  <a:close/>
                </a:path>
              </a:pathLst>
            </a:custGeom>
            <a:solidFill>
              <a:srgbClr val="6D9982"/>
            </a:solidFill>
          </p:spPr>
          <p:txBody>
            <a:bodyPr wrap="square" lIns="0" tIns="0" rIns="0" bIns="0" rtlCol="0"/>
            <a:lstStyle/>
            <a:p>
              <a:endParaRPr/>
            </a:p>
          </p:txBody>
        </p:sp>
        <p:sp>
          <p:nvSpPr>
            <p:cNvPr id="110" name="object 110"/>
            <p:cNvSpPr/>
            <p:nvPr/>
          </p:nvSpPr>
          <p:spPr>
            <a:xfrm>
              <a:off x="5041391" y="5377180"/>
              <a:ext cx="58419" cy="1676400"/>
            </a:xfrm>
            <a:custGeom>
              <a:avLst/>
              <a:gdLst/>
              <a:ahLst/>
              <a:cxnLst/>
              <a:rect l="l" t="t" r="r" b="b"/>
              <a:pathLst>
                <a:path w="58420" h="1676400">
                  <a:moveTo>
                    <a:pt x="57911" y="0"/>
                  </a:moveTo>
                  <a:lnTo>
                    <a:pt x="0" y="0"/>
                  </a:lnTo>
                  <a:lnTo>
                    <a:pt x="0" y="1676400"/>
                  </a:lnTo>
                  <a:lnTo>
                    <a:pt x="57911" y="1676400"/>
                  </a:lnTo>
                  <a:lnTo>
                    <a:pt x="57911" y="0"/>
                  </a:lnTo>
                  <a:close/>
                </a:path>
              </a:pathLst>
            </a:custGeom>
            <a:solidFill>
              <a:srgbClr val="93CDC5"/>
            </a:solidFill>
          </p:spPr>
          <p:txBody>
            <a:bodyPr wrap="square" lIns="0" tIns="0" rIns="0" bIns="0" rtlCol="0"/>
            <a:lstStyle/>
            <a:p>
              <a:endParaRPr/>
            </a:p>
          </p:txBody>
        </p:sp>
        <p:sp>
          <p:nvSpPr>
            <p:cNvPr id="111" name="object 111"/>
            <p:cNvSpPr/>
            <p:nvPr/>
          </p:nvSpPr>
          <p:spPr>
            <a:xfrm>
              <a:off x="5099304" y="5377180"/>
              <a:ext cx="43180" cy="1676400"/>
            </a:xfrm>
            <a:custGeom>
              <a:avLst/>
              <a:gdLst/>
              <a:ahLst/>
              <a:cxnLst/>
              <a:rect l="l" t="t" r="r" b="b"/>
              <a:pathLst>
                <a:path w="43179" h="1676400">
                  <a:moveTo>
                    <a:pt x="42672" y="0"/>
                  </a:moveTo>
                  <a:lnTo>
                    <a:pt x="0" y="0"/>
                  </a:lnTo>
                  <a:lnTo>
                    <a:pt x="0" y="1676400"/>
                  </a:lnTo>
                  <a:lnTo>
                    <a:pt x="42672" y="1676400"/>
                  </a:lnTo>
                  <a:lnTo>
                    <a:pt x="42672" y="0"/>
                  </a:lnTo>
                  <a:close/>
                </a:path>
              </a:pathLst>
            </a:custGeom>
            <a:solidFill>
              <a:srgbClr val="91CCC3"/>
            </a:solidFill>
          </p:spPr>
          <p:txBody>
            <a:bodyPr wrap="square" lIns="0" tIns="0" rIns="0" bIns="0" rtlCol="0"/>
            <a:lstStyle/>
            <a:p>
              <a:endParaRPr/>
            </a:p>
          </p:txBody>
        </p:sp>
        <p:sp>
          <p:nvSpPr>
            <p:cNvPr id="112" name="object 112"/>
            <p:cNvSpPr/>
            <p:nvPr/>
          </p:nvSpPr>
          <p:spPr>
            <a:xfrm>
              <a:off x="5141976" y="5377180"/>
              <a:ext cx="40005" cy="1676400"/>
            </a:xfrm>
            <a:custGeom>
              <a:avLst/>
              <a:gdLst/>
              <a:ahLst/>
              <a:cxnLst/>
              <a:rect l="l" t="t" r="r" b="b"/>
              <a:pathLst>
                <a:path w="40004" h="1676400">
                  <a:moveTo>
                    <a:pt x="39624" y="0"/>
                  </a:moveTo>
                  <a:lnTo>
                    <a:pt x="0" y="0"/>
                  </a:lnTo>
                  <a:lnTo>
                    <a:pt x="0" y="1676400"/>
                  </a:lnTo>
                  <a:lnTo>
                    <a:pt x="39624" y="1676400"/>
                  </a:lnTo>
                  <a:lnTo>
                    <a:pt x="39624" y="0"/>
                  </a:lnTo>
                  <a:close/>
                </a:path>
              </a:pathLst>
            </a:custGeom>
            <a:solidFill>
              <a:srgbClr val="90C9C3"/>
            </a:solidFill>
          </p:spPr>
          <p:txBody>
            <a:bodyPr wrap="square" lIns="0" tIns="0" rIns="0" bIns="0" rtlCol="0"/>
            <a:lstStyle/>
            <a:p>
              <a:endParaRPr/>
            </a:p>
          </p:txBody>
        </p:sp>
        <p:sp>
          <p:nvSpPr>
            <p:cNvPr id="113" name="object 113"/>
            <p:cNvSpPr/>
            <p:nvPr/>
          </p:nvSpPr>
          <p:spPr>
            <a:xfrm>
              <a:off x="5181600" y="5377180"/>
              <a:ext cx="40005" cy="1676400"/>
            </a:xfrm>
            <a:custGeom>
              <a:avLst/>
              <a:gdLst/>
              <a:ahLst/>
              <a:cxnLst/>
              <a:rect l="l" t="t" r="r" b="b"/>
              <a:pathLst>
                <a:path w="40004" h="1676400">
                  <a:moveTo>
                    <a:pt x="39624" y="0"/>
                  </a:moveTo>
                  <a:lnTo>
                    <a:pt x="0" y="0"/>
                  </a:lnTo>
                  <a:lnTo>
                    <a:pt x="0" y="1676400"/>
                  </a:lnTo>
                  <a:lnTo>
                    <a:pt x="39624" y="1676400"/>
                  </a:lnTo>
                  <a:lnTo>
                    <a:pt x="39624" y="0"/>
                  </a:lnTo>
                  <a:close/>
                </a:path>
              </a:pathLst>
            </a:custGeom>
            <a:solidFill>
              <a:srgbClr val="8EC7C2"/>
            </a:solidFill>
          </p:spPr>
          <p:txBody>
            <a:bodyPr wrap="square" lIns="0" tIns="0" rIns="0" bIns="0" rtlCol="0"/>
            <a:lstStyle/>
            <a:p>
              <a:endParaRPr/>
            </a:p>
          </p:txBody>
        </p:sp>
        <p:sp>
          <p:nvSpPr>
            <p:cNvPr id="114" name="object 114"/>
            <p:cNvSpPr/>
            <p:nvPr/>
          </p:nvSpPr>
          <p:spPr>
            <a:xfrm>
              <a:off x="5221223" y="5377180"/>
              <a:ext cx="40005" cy="1676400"/>
            </a:xfrm>
            <a:custGeom>
              <a:avLst/>
              <a:gdLst/>
              <a:ahLst/>
              <a:cxnLst/>
              <a:rect l="l" t="t" r="r" b="b"/>
              <a:pathLst>
                <a:path w="40004" h="1676400">
                  <a:moveTo>
                    <a:pt x="39624" y="0"/>
                  </a:moveTo>
                  <a:lnTo>
                    <a:pt x="0" y="0"/>
                  </a:lnTo>
                  <a:lnTo>
                    <a:pt x="0" y="1676400"/>
                  </a:lnTo>
                  <a:lnTo>
                    <a:pt x="39624" y="1676400"/>
                  </a:lnTo>
                  <a:lnTo>
                    <a:pt x="39624" y="0"/>
                  </a:lnTo>
                  <a:close/>
                </a:path>
              </a:pathLst>
            </a:custGeom>
            <a:solidFill>
              <a:srgbClr val="8DC5C1"/>
            </a:solidFill>
          </p:spPr>
          <p:txBody>
            <a:bodyPr wrap="square" lIns="0" tIns="0" rIns="0" bIns="0" rtlCol="0"/>
            <a:lstStyle/>
            <a:p>
              <a:endParaRPr/>
            </a:p>
          </p:txBody>
        </p:sp>
        <p:sp>
          <p:nvSpPr>
            <p:cNvPr id="115" name="object 115"/>
            <p:cNvSpPr/>
            <p:nvPr/>
          </p:nvSpPr>
          <p:spPr>
            <a:xfrm>
              <a:off x="5260848" y="5377180"/>
              <a:ext cx="40005" cy="1676400"/>
            </a:xfrm>
            <a:custGeom>
              <a:avLst/>
              <a:gdLst/>
              <a:ahLst/>
              <a:cxnLst/>
              <a:rect l="l" t="t" r="r" b="b"/>
              <a:pathLst>
                <a:path w="40004" h="1676400">
                  <a:moveTo>
                    <a:pt x="39624" y="0"/>
                  </a:moveTo>
                  <a:lnTo>
                    <a:pt x="0" y="0"/>
                  </a:lnTo>
                  <a:lnTo>
                    <a:pt x="0" y="1676400"/>
                  </a:lnTo>
                  <a:lnTo>
                    <a:pt x="39624" y="1676400"/>
                  </a:lnTo>
                  <a:lnTo>
                    <a:pt x="39624" y="0"/>
                  </a:lnTo>
                  <a:close/>
                </a:path>
              </a:pathLst>
            </a:custGeom>
            <a:solidFill>
              <a:srgbClr val="8BC3C0"/>
            </a:solidFill>
          </p:spPr>
          <p:txBody>
            <a:bodyPr wrap="square" lIns="0" tIns="0" rIns="0" bIns="0" rtlCol="0"/>
            <a:lstStyle/>
            <a:p>
              <a:endParaRPr/>
            </a:p>
          </p:txBody>
        </p:sp>
        <p:sp>
          <p:nvSpPr>
            <p:cNvPr id="116" name="object 116"/>
            <p:cNvSpPr/>
            <p:nvPr/>
          </p:nvSpPr>
          <p:spPr>
            <a:xfrm>
              <a:off x="5300472" y="5377180"/>
              <a:ext cx="40005" cy="1676400"/>
            </a:xfrm>
            <a:custGeom>
              <a:avLst/>
              <a:gdLst/>
              <a:ahLst/>
              <a:cxnLst/>
              <a:rect l="l" t="t" r="r" b="b"/>
              <a:pathLst>
                <a:path w="40004" h="1676400">
                  <a:moveTo>
                    <a:pt x="39624" y="0"/>
                  </a:moveTo>
                  <a:lnTo>
                    <a:pt x="0" y="0"/>
                  </a:lnTo>
                  <a:lnTo>
                    <a:pt x="0" y="1676400"/>
                  </a:lnTo>
                  <a:lnTo>
                    <a:pt x="39624" y="1676400"/>
                  </a:lnTo>
                  <a:lnTo>
                    <a:pt x="39624" y="0"/>
                  </a:lnTo>
                  <a:close/>
                </a:path>
              </a:pathLst>
            </a:custGeom>
            <a:solidFill>
              <a:srgbClr val="8AC1BF"/>
            </a:solidFill>
          </p:spPr>
          <p:txBody>
            <a:bodyPr wrap="square" lIns="0" tIns="0" rIns="0" bIns="0" rtlCol="0"/>
            <a:lstStyle/>
            <a:p>
              <a:endParaRPr/>
            </a:p>
          </p:txBody>
        </p:sp>
        <p:sp>
          <p:nvSpPr>
            <p:cNvPr id="117" name="object 117"/>
            <p:cNvSpPr/>
            <p:nvPr/>
          </p:nvSpPr>
          <p:spPr>
            <a:xfrm>
              <a:off x="5340095" y="5377180"/>
              <a:ext cx="24765" cy="1676400"/>
            </a:xfrm>
            <a:custGeom>
              <a:avLst/>
              <a:gdLst/>
              <a:ahLst/>
              <a:cxnLst/>
              <a:rect l="l" t="t" r="r" b="b"/>
              <a:pathLst>
                <a:path w="24764" h="1676400">
                  <a:moveTo>
                    <a:pt x="24384" y="0"/>
                  </a:moveTo>
                  <a:lnTo>
                    <a:pt x="0" y="0"/>
                  </a:lnTo>
                  <a:lnTo>
                    <a:pt x="0" y="1676400"/>
                  </a:lnTo>
                  <a:lnTo>
                    <a:pt x="24384" y="1676400"/>
                  </a:lnTo>
                  <a:lnTo>
                    <a:pt x="24384" y="0"/>
                  </a:lnTo>
                  <a:close/>
                </a:path>
              </a:pathLst>
            </a:custGeom>
            <a:solidFill>
              <a:srgbClr val="89BFBF"/>
            </a:solidFill>
          </p:spPr>
          <p:txBody>
            <a:bodyPr wrap="square" lIns="0" tIns="0" rIns="0" bIns="0" rtlCol="0"/>
            <a:lstStyle/>
            <a:p>
              <a:endParaRPr/>
            </a:p>
          </p:txBody>
        </p:sp>
        <p:sp>
          <p:nvSpPr>
            <p:cNvPr id="118" name="object 118"/>
            <p:cNvSpPr/>
            <p:nvPr/>
          </p:nvSpPr>
          <p:spPr>
            <a:xfrm>
              <a:off x="5364479" y="5377180"/>
              <a:ext cx="36830" cy="1676400"/>
            </a:xfrm>
            <a:custGeom>
              <a:avLst/>
              <a:gdLst/>
              <a:ahLst/>
              <a:cxnLst/>
              <a:rect l="l" t="t" r="r" b="b"/>
              <a:pathLst>
                <a:path w="36829" h="1676400">
                  <a:moveTo>
                    <a:pt x="36575" y="0"/>
                  </a:moveTo>
                  <a:lnTo>
                    <a:pt x="0" y="0"/>
                  </a:lnTo>
                  <a:lnTo>
                    <a:pt x="0" y="1676400"/>
                  </a:lnTo>
                  <a:lnTo>
                    <a:pt x="36575" y="1676400"/>
                  </a:lnTo>
                  <a:lnTo>
                    <a:pt x="36575" y="0"/>
                  </a:lnTo>
                  <a:close/>
                </a:path>
              </a:pathLst>
            </a:custGeom>
            <a:solidFill>
              <a:srgbClr val="88BDBE"/>
            </a:solidFill>
          </p:spPr>
          <p:txBody>
            <a:bodyPr wrap="square" lIns="0" tIns="0" rIns="0" bIns="0" rtlCol="0"/>
            <a:lstStyle/>
            <a:p>
              <a:endParaRPr/>
            </a:p>
          </p:txBody>
        </p:sp>
        <p:sp>
          <p:nvSpPr>
            <p:cNvPr id="119" name="object 119"/>
            <p:cNvSpPr/>
            <p:nvPr/>
          </p:nvSpPr>
          <p:spPr>
            <a:xfrm>
              <a:off x="5401055" y="5377180"/>
              <a:ext cx="40005" cy="1676400"/>
            </a:xfrm>
            <a:custGeom>
              <a:avLst/>
              <a:gdLst/>
              <a:ahLst/>
              <a:cxnLst/>
              <a:rect l="l" t="t" r="r" b="b"/>
              <a:pathLst>
                <a:path w="40004" h="1676400">
                  <a:moveTo>
                    <a:pt x="39624" y="0"/>
                  </a:moveTo>
                  <a:lnTo>
                    <a:pt x="0" y="0"/>
                  </a:lnTo>
                  <a:lnTo>
                    <a:pt x="0" y="1676400"/>
                  </a:lnTo>
                  <a:lnTo>
                    <a:pt x="39624" y="1676400"/>
                  </a:lnTo>
                  <a:lnTo>
                    <a:pt x="39624" y="0"/>
                  </a:lnTo>
                  <a:close/>
                </a:path>
              </a:pathLst>
            </a:custGeom>
            <a:solidFill>
              <a:srgbClr val="86BBBD"/>
            </a:solidFill>
          </p:spPr>
          <p:txBody>
            <a:bodyPr wrap="square" lIns="0" tIns="0" rIns="0" bIns="0" rtlCol="0"/>
            <a:lstStyle/>
            <a:p>
              <a:endParaRPr/>
            </a:p>
          </p:txBody>
        </p:sp>
        <p:sp>
          <p:nvSpPr>
            <p:cNvPr id="120" name="object 120"/>
            <p:cNvSpPr/>
            <p:nvPr/>
          </p:nvSpPr>
          <p:spPr>
            <a:xfrm>
              <a:off x="5440679" y="5377180"/>
              <a:ext cx="40005" cy="1676400"/>
            </a:xfrm>
            <a:custGeom>
              <a:avLst/>
              <a:gdLst/>
              <a:ahLst/>
              <a:cxnLst/>
              <a:rect l="l" t="t" r="r" b="b"/>
              <a:pathLst>
                <a:path w="40004" h="1676400">
                  <a:moveTo>
                    <a:pt x="39624" y="0"/>
                  </a:moveTo>
                  <a:lnTo>
                    <a:pt x="0" y="0"/>
                  </a:lnTo>
                  <a:lnTo>
                    <a:pt x="0" y="1676400"/>
                  </a:lnTo>
                  <a:lnTo>
                    <a:pt x="39624" y="1676400"/>
                  </a:lnTo>
                  <a:lnTo>
                    <a:pt x="39624" y="0"/>
                  </a:lnTo>
                  <a:close/>
                </a:path>
              </a:pathLst>
            </a:custGeom>
            <a:solidFill>
              <a:srgbClr val="85B9BC"/>
            </a:solidFill>
          </p:spPr>
          <p:txBody>
            <a:bodyPr wrap="square" lIns="0" tIns="0" rIns="0" bIns="0" rtlCol="0"/>
            <a:lstStyle/>
            <a:p>
              <a:endParaRPr/>
            </a:p>
          </p:txBody>
        </p:sp>
        <p:sp>
          <p:nvSpPr>
            <p:cNvPr id="121" name="object 121"/>
            <p:cNvSpPr/>
            <p:nvPr/>
          </p:nvSpPr>
          <p:spPr>
            <a:xfrm>
              <a:off x="5480304" y="5377180"/>
              <a:ext cx="40005" cy="1676400"/>
            </a:xfrm>
            <a:custGeom>
              <a:avLst/>
              <a:gdLst/>
              <a:ahLst/>
              <a:cxnLst/>
              <a:rect l="l" t="t" r="r" b="b"/>
              <a:pathLst>
                <a:path w="40004" h="1676400">
                  <a:moveTo>
                    <a:pt x="39624" y="0"/>
                  </a:moveTo>
                  <a:lnTo>
                    <a:pt x="0" y="0"/>
                  </a:lnTo>
                  <a:lnTo>
                    <a:pt x="0" y="1676400"/>
                  </a:lnTo>
                  <a:lnTo>
                    <a:pt x="39624" y="1676400"/>
                  </a:lnTo>
                  <a:lnTo>
                    <a:pt x="39624" y="0"/>
                  </a:lnTo>
                  <a:close/>
                </a:path>
              </a:pathLst>
            </a:custGeom>
            <a:solidFill>
              <a:srgbClr val="83B7BC"/>
            </a:solidFill>
          </p:spPr>
          <p:txBody>
            <a:bodyPr wrap="square" lIns="0" tIns="0" rIns="0" bIns="0" rtlCol="0"/>
            <a:lstStyle/>
            <a:p>
              <a:endParaRPr/>
            </a:p>
          </p:txBody>
        </p:sp>
        <p:sp>
          <p:nvSpPr>
            <p:cNvPr id="122" name="object 122"/>
            <p:cNvSpPr/>
            <p:nvPr/>
          </p:nvSpPr>
          <p:spPr>
            <a:xfrm>
              <a:off x="5519927" y="5377180"/>
              <a:ext cx="24765" cy="1676400"/>
            </a:xfrm>
            <a:custGeom>
              <a:avLst/>
              <a:gdLst/>
              <a:ahLst/>
              <a:cxnLst/>
              <a:rect l="l" t="t" r="r" b="b"/>
              <a:pathLst>
                <a:path w="24764" h="1676400">
                  <a:moveTo>
                    <a:pt x="24384" y="0"/>
                  </a:moveTo>
                  <a:lnTo>
                    <a:pt x="0" y="0"/>
                  </a:lnTo>
                  <a:lnTo>
                    <a:pt x="0" y="1676400"/>
                  </a:lnTo>
                  <a:lnTo>
                    <a:pt x="24384" y="1676400"/>
                  </a:lnTo>
                  <a:lnTo>
                    <a:pt x="24384" y="0"/>
                  </a:lnTo>
                  <a:close/>
                </a:path>
              </a:pathLst>
            </a:custGeom>
            <a:solidFill>
              <a:srgbClr val="81B5BB"/>
            </a:solidFill>
          </p:spPr>
          <p:txBody>
            <a:bodyPr wrap="square" lIns="0" tIns="0" rIns="0" bIns="0" rtlCol="0"/>
            <a:lstStyle/>
            <a:p>
              <a:endParaRPr/>
            </a:p>
          </p:txBody>
        </p:sp>
        <p:sp>
          <p:nvSpPr>
            <p:cNvPr id="123" name="object 123"/>
            <p:cNvSpPr/>
            <p:nvPr/>
          </p:nvSpPr>
          <p:spPr>
            <a:xfrm>
              <a:off x="5544311" y="5377180"/>
              <a:ext cx="33655" cy="1676400"/>
            </a:xfrm>
            <a:custGeom>
              <a:avLst/>
              <a:gdLst/>
              <a:ahLst/>
              <a:cxnLst/>
              <a:rect l="l" t="t" r="r" b="b"/>
              <a:pathLst>
                <a:path w="33654" h="1676400">
                  <a:moveTo>
                    <a:pt x="33527" y="0"/>
                  </a:moveTo>
                  <a:lnTo>
                    <a:pt x="0" y="0"/>
                  </a:lnTo>
                  <a:lnTo>
                    <a:pt x="0" y="1676400"/>
                  </a:lnTo>
                  <a:lnTo>
                    <a:pt x="33527" y="1676400"/>
                  </a:lnTo>
                  <a:lnTo>
                    <a:pt x="33527" y="0"/>
                  </a:lnTo>
                  <a:close/>
                </a:path>
              </a:pathLst>
            </a:custGeom>
            <a:solidFill>
              <a:srgbClr val="80B3BA"/>
            </a:solidFill>
          </p:spPr>
          <p:txBody>
            <a:bodyPr wrap="square" lIns="0" tIns="0" rIns="0" bIns="0" rtlCol="0"/>
            <a:lstStyle/>
            <a:p>
              <a:endParaRPr/>
            </a:p>
          </p:txBody>
        </p:sp>
        <p:sp>
          <p:nvSpPr>
            <p:cNvPr id="124" name="object 124"/>
            <p:cNvSpPr/>
            <p:nvPr/>
          </p:nvSpPr>
          <p:spPr>
            <a:xfrm>
              <a:off x="5577839" y="5377180"/>
              <a:ext cx="43180" cy="1676400"/>
            </a:xfrm>
            <a:custGeom>
              <a:avLst/>
              <a:gdLst/>
              <a:ahLst/>
              <a:cxnLst/>
              <a:rect l="l" t="t" r="r" b="b"/>
              <a:pathLst>
                <a:path w="43179" h="1676400">
                  <a:moveTo>
                    <a:pt x="42672" y="0"/>
                  </a:moveTo>
                  <a:lnTo>
                    <a:pt x="0" y="0"/>
                  </a:lnTo>
                  <a:lnTo>
                    <a:pt x="0" y="1676400"/>
                  </a:lnTo>
                  <a:lnTo>
                    <a:pt x="42672" y="1676400"/>
                  </a:lnTo>
                  <a:lnTo>
                    <a:pt x="42672" y="0"/>
                  </a:lnTo>
                  <a:close/>
                </a:path>
              </a:pathLst>
            </a:custGeom>
            <a:solidFill>
              <a:srgbClr val="7FB1B9"/>
            </a:solidFill>
          </p:spPr>
          <p:txBody>
            <a:bodyPr wrap="square" lIns="0" tIns="0" rIns="0" bIns="0" rtlCol="0"/>
            <a:lstStyle/>
            <a:p>
              <a:endParaRPr/>
            </a:p>
          </p:txBody>
        </p:sp>
        <p:sp>
          <p:nvSpPr>
            <p:cNvPr id="125" name="object 125"/>
            <p:cNvSpPr/>
            <p:nvPr/>
          </p:nvSpPr>
          <p:spPr>
            <a:xfrm>
              <a:off x="5620511" y="5377180"/>
              <a:ext cx="33655" cy="1676400"/>
            </a:xfrm>
            <a:custGeom>
              <a:avLst/>
              <a:gdLst/>
              <a:ahLst/>
              <a:cxnLst/>
              <a:rect l="l" t="t" r="r" b="b"/>
              <a:pathLst>
                <a:path w="33654" h="1676400">
                  <a:moveTo>
                    <a:pt x="33527" y="0"/>
                  </a:moveTo>
                  <a:lnTo>
                    <a:pt x="0" y="0"/>
                  </a:lnTo>
                  <a:lnTo>
                    <a:pt x="0" y="1676400"/>
                  </a:lnTo>
                  <a:lnTo>
                    <a:pt x="33527" y="1676400"/>
                  </a:lnTo>
                  <a:lnTo>
                    <a:pt x="33527" y="0"/>
                  </a:lnTo>
                  <a:close/>
                </a:path>
              </a:pathLst>
            </a:custGeom>
            <a:solidFill>
              <a:srgbClr val="7DAFB9"/>
            </a:solidFill>
          </p:spPr>
          <p:txBody>
            <a:bodyPr wrap="square" lIns="0" tIns="0" rIns="0" bIns="0" rtlCol="0"/>
            <a:lstStyle/>
            <a:p>
              <a:endParaRPr/>
            </a:p>
          </p:txBody>
        </p:sp>
        <p:sp>
          <p:nvSpPr>
            <p:cNvPr id="126" name="object 126"/>
            <p:cNvSpPr/>
            <p:nvPr/>
          </p:nvSpPr>
          <p:spPr>
            <a:xfrm>
              <a:off x="5654039" y="5377180"/>
              <a:ext cx="24765" cy="1676400"/>
            </a:xfrm>
            <a:custGeom>
              <a:avLst/>
              <a:gdLst/>
              <a:ahLst/>
              <a:cxnLst/>
              <a:rect l="l" t="t" r="r" b="b"/>
              <a:pathLst>
                <a:path w="24764" h="1676400">
                  <a:moveTo>
                    <a:pt x="24384" y="0"/>
                  </a:moveTo>
                  <a:lnTo>
                    <a:pt x="0" y="0"/>
                  </a:lnTo>
                  <a:lnTo>
                    <a:pt x="0" y="1676400"/>
                  </a:lnTo>
                  <a:lnTo>
                    <a:pt x="24384" y="1676400"/>
                  </a:lnTo>
                  <a:lnTo>
                    <a:pt x="24384" y="0"/>
                  </a:lnTo>
                  <a:close/>
                </a:path>
              </a:pathLst>
            </a:custGeom>
            <a:solidFill>
              <a:srgbClr val="7CADB8"/>
            </a:solidFill>
          </p:spPr>
          <p:txBody>
            <a:bodyPr wrap="square" lIns="0" tIns="0" rIns="0" bIns="0" rtlCol="0"/>
            <a:lstStyle/>
            <a:p>
              <a:endParaRPr/>
            </a:p>
          </p:txBody>
        </p:sp>
        <p:sp>
          <p:nvSpPr>
            <p:cNvPr id="127" name="object 127"/>
            <p:cNvSpPr/>
            <p:nvPr/>
          </p:nvSpPr>
          <p:spPr>
            <a:xfrm>
              <a:off x="5678423" y="5377180"/>
              <a:ext cx="40005" cy="1676400"/>
            </a:xfrm>
            <a:custGeom>
              <a:avLst/>
              <a:gdLst/>
              <a:ahLst/>
              <a:cxnLst/>
              <a:rect l="l" t="t" r="r" b="b"/>
              <a:pathLst>
                <a:path w="40004" h="1676400">
                  <a:moveTo>
                    <a:pt x="39624" y="0"/>
                  </a:moveTo>
                  <a:lnTo>
                    <a:pt x="0" y="0"/>
                  </a:lnTo>
                  <a:lnTo>
                    <a:pt x="0" y="1676400"/>
                  </a:lnTo>
                  <a:lnTo>
                    <a:pt x="39624" y="1676400"/>
                  </a:lnTo>
                  <a:lnTo>
                    <a:pt x="39624" y="0"/>
                  </a:lnTo>
                  <a:close/>
                </a:path>
              </a:pathLst>
            </a:custGeom>
            <a:solidFill>
              <a:srgbClr val="7BABB7"/>
            </a:solidFill>
          </p:spPr>
          <p:txBody>
            <a:bodyPr wrap="square" lIns="0" tIns="0" rIns="0" bIns="0" rtlCol="0"/>
            <a:lstStyle/>
            <a:p>
              <a:endParaRPr/>
            </a:p>
          </p:txBody>
        </p:sp>
        <p:sp>
          <p:nvSpPr>
            <p:cNvPr id="128" name="object 128"/>
            <p:cNvSpPr/>
            <p:nvPr/>
          </p:nvSpPr>
          <p:spPr>
            <a:xfrm>
              <a:off x="5718048" y="5377180"/>
              <a:ext cx="40005" cy="1676400"/>
            </a:xfrm>
            <a:custGeom>
              <a:avLst/>
              <a:gdLst/>
              <a:ahLst/>
              <a:cxnLst/>
              <a:rect l="l" t="t" r="r" b="b"/>
              <a:pathLst>
                <a:path w="40004" h="1676400">
                  <a:moveTo>
                    <a:pt x="39624" y="0"/>
                  </a:moveTo>
                  <a:lnTo>
                    <a:pt x="0" y="0"/>
                  </a:lnTo>
                  <a:lnTo>
                    <a:pt x="0" y="1676400"/>
                  </a:lnTo>
                  <a:lnTo>
                    <a:pt x="39624" y="1676400"/>
                  </a:lnTo>
                  <a:lnTo>
                    <a:pt x="39624" y="0"/>
                  </a:lnTo>
                  <a:close/>
                </a:path>
              </a:pathLst>
            </a:custGeom>
            <a:solidFill>
              <a:srgbClr val="79A9B6"/>
            </a:solidFill>
          </p:spPr>
          <p:txBody>
            <a:bodyPr wrap="square" lIns="0" tIns="0" rIns="0" bIns="0" rtlCol="0"/>
            <a:lstStyle/>
            <a:p>
              <a:endParaRPr/>
            </a:p>
          </p:txBody>
        </p:sp>
        <p:sp>
          <p:nvSpPr>
            <p:cNvPr id="129" name="object 129"/>
            <p:cNvSpPr/>
            <p:nvPr/>
          </p:nvSpPr>
          <p:spPr>
            <a:xfrm>
              <a:off x="5757672" y="5377180"/>
              <a:ext cx="27940" cy="1676400"/>
            </a:xfrm>
            <a:custGeom>
              <a:avLst/>
              <a:gdLst/>
              <a:ahLst/>
              <a:cxnLst/>
              <a:rect l="l" t="t" r="r" b="b"/>
              <a:pathLst>
                <a:path w="27939" h="1676400">
                  <a:moveTo>
                    <a:pt x="27432" y="0"/>
                  </a:moveTo>
                  <a:lnTo>
                    <a:pt x="0" y="0"/>
                  </a:lnTo>
                  <a:lnTo>
                    <a:pt x="0" y="1676400"/>
                  </a:lnTo>
                  <a:lnTo>
                    <a:pt x="27432" y="1676400"/>
                  </a:lnTo>
                  <a:lnTo>
                    <a:pt x="27432" y="0"/>
                  </a:lnTo>
                  <a:close/>
                </a:path>
              </a:pathLst>
            </a:custGeom>
            <a:solidFill>
              <a:srgbClr val="77A7B6"/>
            </a:solidFill>
          </p:spPr>
          <p:txBody>
            <a:bodyPr wrap="square" lIns="0" tIns="0" rIns="0" bIns="0" rtlCol="0"/>
            <a:lstStyle/>
            <a:p>
              <a:endParaRPr/>
            </a:p>
          </p:txBody>
        </p:sp>
        <p:sp>
          <p:nvSpPr>
            <p:cNvPr id="130" name="object 130"/>
            <p:cNvSpPr/>
            <p:nvPr/>
          </p:nvSpPr>
          <p:spPr>
            <a:xfrm>
              <a:off x="5785104" y="5377180"/>
              <a:ext cx="33655" cy="1676400"/>
            </a:xfrm>
            <a:custGeom>
              <a:avLst/>
              <a:gdLst/>
              <a:ahLst/>
              <a:cxnLst/>
              <a:rect l="l" t="t" r="r" b="b"/>
              <a:pathLst>
                <a:path w="33654" h="1676400">
                  <a:moveTo>
                    <a:pt x="33527" y="0"/>
                  </a:moveTo>
                  <a:lnTo>
                    <a:pt x="0" y="0"/>
                  </a:lnTo>
                  <a:lnTo>
                    <a:pt x="0" y="1676400"/>
                  </a:lnTo>
                  <a:lnTo>
                    <a:pt x="33527" y="1676400"/>
                  </a:lnTo>
                  <a:lnTo>
                    <a:pt x="33527" y="0"/>
                  </a:lnTo>
                  <a:close/>
                </a:path>
              </a:pathLst>
            </a:custGeom>
            <a:solidFill>
              <a:srgbClr val="76A5B5"/>
            </a:solidFill>
          </p:spPr>
          <p:txBody>
            <a:bodyPr wrap="square" lIns="0" tIns="0" rIns="0" bIns="0" rtlCol="0"/>
            <a:lstStyle/>
            <a:p>
              <a:endParaRPr/>
            </a:p>
          </p:txBody>
        </p:sp>
        <p:sp>
          <p:nvSpPr>
            <p:cNvPr id="131" name="object 131"/>
            <p:cNvSpPr/>
            <p:nvPr/>
          </p:nvSpPr>
          <p:spPr>
            <a:xfrm>
              <a:off x="5818632" y="5377180"/>
              <a:ext cx="33655" cy="1676400"/>
            </a:xfrm>
            <a:custGeom>
              <a:avLst/>
              <a:gdLst/>
              <a:ahLst/>
              <a:cxnLst/>
              <a:rect l="l" t="t" r="r" b="b"/>
              <a:pathLst>
                <a:path w="33654" h="1676400">
                  <a:moveTo>
                    <a:pt x="33527" y="0"/>
                  </a:moveTo>
                  <a:lnTo>
                    <a:pt x="0" y="0"/>
                  </a:lnTo>
                  <a:lnTo>
                    <a:pt x="0" y="1676400"/>
                  </a:lnTo>
                  <a:lnTo>
                    <a:pt x="33527" y="1676400"/>
                  </a:lnTo>
                  <a:lnTo>
                    <a:pt x="33527" y="0"/>
                  </a:lnTo>
                  <a:close/>
                </a:path>
              </a:pathLst>
            </a:custGeom>
            <a:solidFill>
              <a:srgbClr val="74A3B4"/>
            </a:solidFill>
          </p:spPr>
          <p:txBody>
            <a:bodyPr wrap="square" lIns="0" tIns="0" rIns="0" bIns="0" rtlCol="0"/>
            <a:lstStyle/>
            <a:p>
              <a:endParaRPr/>
            </a:p>
          </p:txBody>
        </p:sp>
        <p:sp>
          <p:nvSpPr>
            <p:cNvPr id="132" name="object 132"/>
            <p:cNvSpPr/>
            <p:nvPr/>
          </p:nvSpPr>
          <p:spPr>
            <a:xfrm>
              <a:off x="5852160" y="5377180"/>
              <a:ext cx="27940" cy="1676400"/>
            </a:xfrm>
            <a:custGeom>
              <a:avLst/>
              <a:gdLst/>
              <a:ahLst/>
              <a:cxnLst/>
              <a:rect l="l" t="t" r="r" b="b"/>
              <a:pathLst>
                <a:path w="27939" h="1676400">
                  <a:moveTo>
                    <a:pt x="27432" y="0"/>
                  </a:moveTo>
                  <a:lnTo>
                    <a:pt x="0" y="0"/>
                  </a:lnTo>
                  <a:lnTo>
                    <a:pt x="0" y="1676400"/>
                  </a:lnTo>
                  <a:lnTo>
                    <a:pt x="27432" y="1676400"/>
                  </a:lnTo>
                  <a:lnTo>
                    <a:pt x="27432" y="0"/>
                  </a:lnTo>
                  <a:close/>
                </a:path>
              </a:pathLst>
            </a:custGeom>
            <a:solidFill>
              <a:srgbClr val="74A1B4"/>
            </a:solidFill>
          </p:spPr>
          <p:txBody>
            <a:bodyPr wrap="square" lIns="0" tIns="0" rIns="0" bIns="0" rtlCol="0"/>
            <a:lstStyle/>
            <a:p>
              <a:endParaRPr/>
            </a:p>
          </p:txBody>
        </p:sp>
        <p:sp>
          <p:nvSpPr>
            <p:cNvPr id="133" name="object 133"/>
            <p:cNvSpPr/>
            <p:nvPr/>
          </p:nvSpPr>
          <p:spPr>
            <a:xfrm>
              <a:off x="5879591" y="5377180"/>
              <a:ext cx="40005" cy="1676400"/>
            </a:xfrm>
            <a:custGeom>
              <a:avLst/>
              <a:gdLst/>
              <a:ahLst/>
              <a:cxnLst/>
              <a:rect l="l" t="t" r="r" b="b"/>
              <a:pathLst>
                <a:path w="40004" h="1676400">
                  <a:moveTo>
                    <a:pt x="39624" y="0"/>
                  </a:moveTo>
                  <a:lnTo>
                    <a:pt x="0" y="0"/>
                  </a:lnTo>
                  <a:lnTo>
                    <a:pt x="0" y="1676400"/>
                  </a:lnTo>
                  <a:lnTo>
                    <a:pt x="39624" y="1676400"/>
                  </a:lnTo>
                  <a:lnTo>
                    <a:pt x="39624" y="0"/>
                  </a:lnTo>
                  <a:close/>
                </a:path>
              </a:pathLst>
            </a:custGeom>
            <a:solidFill>
              <a:srgbClr val="729FB3"/>
            </a:solidFill>
          </p:spPr>
          <p:txBody>
            <a:bodyPr wrap="square" lIns="0" tIns="0" rIns="0" bIns="0" rtlCol="0"/>
            <a:lstStyle/>
            <a:p>
              <a:endParaRPr/>
            </a:p>
          </p:txBody>
        </p:sp>
        <p:sp>
          <p:nvSpPr>
            <p:cNvPr id="134" name="object 134"/>
            <p:cNvSpPr/>
            <p:nvPr/>
          </p:nvSpPr>
          <p:spPr>
            <a:xfrm>
              <a:off x="5919216" y="5377180"/>
              <a:ext cx="24765" cy="1676400"/>
            </a:xfrm>
            <a:custGeom>
              <a:avLst/>
              <a:gdLst/>
              <a:ahLst/>
              <a:cxnLst/>
              <a:rect l="l" t="t" r="r" b="b"/>
              <a:pathLst>
                <a:path w="24764" h="1676400">
                  <a:moveTo>
                    <a:pt x="24384" y="0"/>
                  </a:moveTo>
                  <a:lnTo>
                    <a:pt x="0" y="0"/>
                  </a:lnTo>
                  <a:lnTo>
                    <a:pt x="0" y="1676400"/>
                  </a:lnTo>
                  <a:lnTo>
                    <a:pt x="24384" y="1676400"/>
                  </a:lnTo>
                  <a:lnTo>
                    <a:pt x="24384" y="0"/>
                  </a:lnTo>
                  <a:close/>
                </a:path>
              </a:pathLst>
            </a:custGeom>
            <a:solidFill>
              <a:srgbClr val="709DB2"/>
            </a:solidFill>
          </p:spPr>
          <p:txBody>
            <a:bodyPr wrap="square" lIns="0" tIns="0" rIns="0" bIns="0" rtlCol="0"/>
            <a:lstStyle/>
            <a:p>
              <a:endParaRPr/>
            </a:p>
          </p:txBody>
        </p:sp>
        <p:sp>
          <p:nvSpPr>
            <p:cNvPr id="135" name="object 135"/>
            <p:cNvSpPr/>
            <p:nvPr/>
          </p:nvSpPr>
          <p:spPr>
            <a:xfrm>
              <a:off x="5943600" y="5377180"/>
              <a:ext cx="33655" cy="1676400"/>
            </a:xfrm>
            <a:custGeom>
              <a:avLst/>
              <a:gdLst/>
              <a:ahLst/>
              <a:cxnLst/>
              <a:rect l="l" t="t" r="r" b="b"/>
              <a:pathLst>
                <a:path w="33654" h="1676400">
                  <a:moveTo>
                    <a:pt x="33527" y="0"/>
                  </a:moveTo>
                  <a:lnTo>
                    <a:pt x="0" y="0"/>
                  </a:lnTo>
                  <a:lnTo>
                    <a:pt x="0" y="1676400"/>
                  </a:lnTo>
                  <a:lnTo>
                    <a:pt x="33527" y="1676400"/>
                  </a:lnTo>
                  <a:lnTo>
                    <a:pt x="33527" y="0"/>
                  </a:lnTo>
                  <a:close/>
                </a:path>
              </a:pathLst>
            </a:custGeom>
            <a:solidFill>
              <a:srgbClr val="6F9BB2"/>
            </a:solidFill>
          </p:spPr>
          <p:txBody>
            <a:bodyPr wrap="square" lIns="0" tIns="0" rIns="0" bIns="0" rtlCol="0"/>
            <a:lstStyle/>
            <a:p>
              <a:endParaRPr/>
            </a:p>
          </p:txBody>
        </p:sp>
        <p:sp>
          <p:nvSpPr>
            <p:cNvPr id="136" name="object 136"/>
            <p:cNvSpPr/>
            <p:nvPr/>
          </p:nvSpPr>
          <p:spPr>
            <a:xfrm>
              <a:off x="5977127" y="5377180"/>
              <a:ext cx="24765" cy="1676400"/>
            </a:xfrm>
            <a:custGeom>
              <a:avLst/>
              <a:gdLst/>
              <a:ahLst/>
              <a:cxnLst/>
              <a:rect l="l" t="t" r="r" b="b"/>
              <a:pathLst>
                <a:path w="24764" h="1676400">
                  <a:moveTo>
                    <a:pt x="24384" y="0"/>
                  </a:moveTo>
                  <a:lnTo>
                    <a:pt x="0" y="0"/>
                  </a:lnTo>
                  <a:lnTo>
                    <a:pt x="0" y="1676400"/>
                  </a:lnTo>
                  <a:lnTo>
                    <a:pt x="24384" y="1676400"/>
                  </a:lnTo>
                  <a:lnTo>
                    <a:pt x="24384" y="0"/>
                  </a:lnTo>
                  <a:close/>
                </a:path>
              </a:pathLst>
            </a:custGeom>
            <a:solidFill>
              <a:srgbClr val="6D99B1"/>
            </a:solidFill>
          </p:spPr>
          <p:txBody>
            <a:bodyPr wrap="square" lIns="0" tIns="0" rIns="0" bIns="0" rtlCol="0"/>
            <a:lstStyle/>
            <a:p>
              <a:endParaRPr/>
            </a:p>
          </p:txBody>
        </p:sp>
        <p:sp>
          <p:nvSpPr>
            <p:cNvPr id="137" name="object 137"/>
            <p:cNvSpPr/>
            <p:nvPr/>
          </p:nvSpPr>
          <p:spPr>
            <a:xfrm>
              <a:off x="6001511" y="5377180"/>
              <a:ext cx="36830" cy="1676400"/>
            </a:xfrm>
            <a:custGeom>
              <a:avLst/>
              <a:gdLst/>
              <a:ahLst/>
              <a:cxnLst/>
              <a:rect l="l" t="t" r="r" b="b"/>
              <a:pathLst>
                <a:path w="36829" h="1676400">
                  <a:moveTo>
                    <a:pt x="36575" y="0"/>
                  </a:moveTo>
                  <a:lnTo>
                    <a:pt x="0" y="0"/>
                  </a:lnTo>
                  <a:lnTo>
                    <a:pt x="0" y="1676400"/>
                  </a:lnTo>
                  <a:lnTo>
                    <a:pt x="36575" y="1676400"/>
                  </a:lnTo>
                  <a:lnTo>
                    <a:pt x="36575" y="0"/>
                  </a:lnTo>
                  <a:close/>
                </a:path>
              </a:pathLst>
            </a:custGeom>
            <a:solidFill>
              <a:srgbClr val="6C97B0"/>
            </a:solidFill>
          </p:spPr>
          <p:txBody>
            <a:bodyPr wrap="square" lIns="0" tIns="0" rIns="0" bIns="0" rtlCol="0"/>
            <a:lstStyle/>
            <a:p>
              <a:endParaRPr/>
            </a:p>
          </p:txBody>
        </p:sp>
        <p:sp>
          <p:nvSpPr>
            <p:cNvPr id="138" name="object 138"/>
            <p:cNvSpPr/>
            <p:nvPr/>
          </p:nvSpPr>
          <p:spPr>
            <a:xfrm>
              <a:off x="6038088" y="5377180"/>
              <a:ext cx="33655" cy="1676400"/>
            </a:xfrm>
            <a:custGeom>
              <a:avLst/>
              <a:gdLst/>
              <a:ahLst/>
              <a:cxnLst/>
              <a:rect l="l" t="t" r="r" b="b"/>
              <a:pathLst>
                <a:path w="33654" h="1676400">
                  <a:moveTo>
                    <a:pt x="33527" y="0"/>
                  </a:moveTo>
                  <a:lnTo>
                    <a:pt x="0" y="0"/>
                  </a:lnTo>
                  <a:lnTo>
                    <a:pt x="0" y="1676400"/>
                  </a:lnTo>
                  <a:lnTo>
                    <a:pt x="33527" y="1676400"/>
                  </a:lnTo>
                  <a:lnTo>
                    <a:pt x="33527" y="0"/>
                  </a:lnTo>
                  <a:close/>
                </a:path>
              </a:pathLst>
            </a:custGeom>
            <a:solidFill>
              <a:srgbClr val="6B95B0"/>
            </a:solidFill>
          </p:spPr>
          <p:txBody>
            <a:bodyPr wrap="square" lIns="0" tIns="0" rIns="0" bIns="0" rtlCol="0"/>
            <a:lstStyle/>
            <a:p>
              <a:endParaRPr/>
            </a:p>
          </p:txBody>
        </p:sp>
        <p:sp>
          <p:nvSpPr>
            <p:cNvPr id="139" name="object 139"/>
            <p:cNvSpPr/>
            <p:nvPr/>
          </p:nvSpPr>
          <p:spPr>
            <a:xfrm>
              <a:off x="6071616" y="5377180"/>
              <a:ext cx="27940" cy="1676400"/>
            </a:xfrm>
            <a:custGeom>
              <a:avLst/>
              <a:gdLst/>
              <a:ahLst/>
              <a:cxnLst/>
              <a:rect l="l" t="t" r="r" b="b"/>
              <a:pathLst>
                <a:path w="27939" h="1676400">
                  <a:moveTo>
                    <a:pt x="27432" y="0"/>
                  </a:moveTo>
                  <a:lnTo>
                    <a:pt x="0" y="0"/>
                  </a:lnTo>
                  <a:lnTo>
                    <a:pt x="0" y="1676400"/>
                  </a:lnTo>
                  <a:lnTo>
                    <a:pt x="27432" y="1676400"/>
                  </a:lnTo>
                  <a:lnTo>
                    <a:pt x="27432" y="0"/>
                  </a:lnTo>
                  <a:close/>
                </a:path>
              </a:pathLst>
            </a:custGeom>
            <a:solidFill>
              <a:srgbClr val="6A93AF"/>
            </a:solidFill>
          </p:spPr>
          <p:txBody>
            <a:bodyPr wrap="square" lIns="0" tIns="0" rIns="0" bIns="0" rtlCol="0"/>
            <a:lstStyle/>
            <a:p>
              <a:endParaRPr/>
            </a:p>
          </p:txBody>
        </p:sp>
        <p:sp>
          <p:nvSpPr>
            <p:cNvPr id="140" name="object 140"/>
            <p:cNvSpPr/>
            <p:nvPr/>
          </p:nvSpPr>
          <p:spPr>
            <a:xfrm>
              <a:off x="6099048" y="5377180"/>
              <a:ext cx="40005" cy="1676400"/>
            </a:xfrm>
            <a:custGeom>
              <a:avLst/>
              <a:gdLst/>
              <a:ahLst/>
              <a:cxnLst/>
              <a:rect l="l" t="t" r="r" b="b"/>
              <a:pathLst>
                <a:path w="40004" h="1676400">
                  <a:moveTo>
                    <a:pt x="39624" y="0"/>
                  </a:moveTo>
                  <a:lnTo>
                    <a:pt x="0" y="0"/>
                  </a:lnTo>
                  <a:lnTo>
                    <a:pt x="0" y="1676400"/>
                  </a:lnTo>
                  <a:lnTo>
                    <a:pt x="39624" y="1676400"/>
                  </a:lnTo>
                  <a:lnTo>
                    <a:pt x="39624" y="0"/>
                  </a:lnTo>
                  <a:close/>
                </a:path>
              </a:pathLst>
            </a:custGeom>
            <a:solidFill>
              <a:srgbClr val="6891AF"/>
            </a:solidFill>
          </p:spPr>
          <p:txBody>
            <a:bodyPr wrap="square" lIns="0" tIns="0" rIns="0" bIns="0" rtlCol="0"/>
            <a:lstStyle/>
            <a:p>
              <a:endParaRPr/>
            </a:p>
          </p:txBody>
        </p:sp>
        <p:sp>
          <p:nvSpPr>
            <p:cNvPr id="141" name="object 141"/>
            <p:cNvSpPr/>
            <p:nvPr/>
          </p:nvSpPr>
          <p:spPr>
            <a:xfrm>
              <a:off x="6138671" y="5377180"/>
              <a:ext cx="24765" cy="1676400"/>
            </a:xfrm>
            <a:custGeom>
              <a:avLst/>
              <a:gdLst/>
              <a:ahLst/>
              <a:cxnLst/>
              <a:rect l="l" t="t" r="r" b="b"/>
              <a:pathLst>
                <a:path w="24764" h="1676400">
                  <a:moveTo>
                    <a:pt x="24384" y="0"/>
                  </a:moveTo>
                  <a:lnTo>
                    <a:pt x="0" y="0"/>
                  </a:lnTo>
                  <a:lnTo>
                    <a:pt x="0" y="1676400"/>
                  </a:lnTo>
                  <a:lnTo>
                    <a:pt x="24384" y="1676400"/>
                  </a:lnTo>
                  <a:lnTo>
                    <a:pt x="24384" y="0"/>
                  </a:lnTo>
                  <a:close/>
                </a:path>
              </a:pathLst>
            </a:custGeom>
            <a:solidFill>
              <a:srgbClr val="668FAE"/>
            </a:solidFill>
          </p:spPr>
          <p:txBody>
            <a:bodyPr wrap="square" lIns="0" tIns="0" rIns="0" bIns="0" rtlCol="0"/>
            <a:lstStyle/>
            <a:p>
              <a:endParaRPr/>
            </a:p>
          </p:txBody>
        </p:sp>
        <p:sp>
          <p:nvSpPr>
            <p:cNvPr id="142" name="object 142"/>
            <p:cNvSpPr/>
            <p:nvPr/>
          </p:nvSpPr>
          <p:spPr>
            <a:xfrm>
              <a:off x="6163055" y="5377180"/>
              <a:ext cx="33655" cy="1676400"/>
            </a:xfrm>
            <a:custGeom>
              <a:avLst/>
              <a:gdLst/>
              <a:ahLst/>
              <a:cxnLst/>
              <a:rect l="l" t="t" r="r" b="b"/>
              <a:pathLst>
                <a:path w="33654" h="1676400">
                  <a:moveTo>
                    <a:pt x="33527" y="0"/>
                  </a:moveTo>
                  <a:lnTo>
                    <a:pt x="0" y="0"/>
                  </a:lnTo>
                  <a:lnTo>
                    <a:pt x="0" y="1676400"/>
                  </a:lnTo>
                  <a:lnTo>
                    <a:pt x="33527" y="1676400"/>
                  </a:lnTo>
                  <a:lnTo>
                    <a:pt x="33527" y="0"/>
                  </a:lnTo>
                  <a:close/>
                </a:path>
              </a:pathLst>
            </a:custGeom>
            <a:solidFill>
              <a:srgbClr val="668DAD"/>
            </a:solidFill>
          </p:spPr>
          <p:txBody>
            <a:bodyPr wrap="square" lIns="0" tIns="0" rIns="0" bIns="0" rtlCol="0"/>
            <a:lstStyle/>
            <a:p>
              <a:endParaRPr/>
            </a:p>
          </p:txBody>
        </p:sp>
        <p:sp>
          <p:nvSpPr>
            <p:cNvPr id="143" name="object 143"/>
            <p:cNvSpPr/>
            <p:nvPr/>
          </p:nvSpPr>
          <p:spPr>
            <a:xfrm>
              <a:off x="6196584" y="5377180"/>
              <a:ext cx="24765" cy="1676400"/>
            </a:xfrm>
            <a:custGeom>
              <a:avLst/>
              <a:gdLst/>
              <a:ahLst/>
              <a:cxnLst/>
              <a:rect l="l" t="t" r="r" b="b"/>
              <a:pathLst>
                <a:path w="24764" h="1676400">
                  <a:moveTo>
                    <a:pt x="24384" y="0"/>
                  </a:moveTo>
                  <a:lnTo>
                    <a:pt x="0" y="0"/>
                  </a:lnTo>
                  <a:lnTo>
                    <a:pt x="0" y="1676400"/>
                  </a:lnTo>
                  <a:lnTo>
                    <a:pt x="24384" y="1676400"/>
                  </a:lnTo>
                  <a:lnTo>
                    <a:pt x="24384" y="0"/>
                  </a:lnTo>
                  <a:close/>
                </a:path>
              </a:pathLst>
            </a:custGeom>
            <a:solidFill>
              <a:srgbClr val="638BAD"/>
            </a:solidFill>
          </p:spPr>
          <p:txBody>
            <a:bodyPr wrap="square" lIns="0" tIns="0" rIns="0" bIns="0" rtlCol="0"/>
            <a:lstStyle/>
            <a:p>
              <a:endParaRPr/>
            </a:p>
          </p:txBody>
        </p:sp>
        <p:sp>
          <p:nvSpPr>
            <p:cNvPr id="144" name="object 144"/>
            <p:cNvSpPr/>
            <p:nvPr/>
          </p:nvSpPr>
          <p:spPr>
            <a:xfrm>
              <a:off x="6220967" y="5377180"/>
              <a:ext cx="36830" cy="1676400"/>
            </a:xfrm>
            <a:custGeom>
              <a:avLst/>
              <a:gdLst/>
              <a:ahLst/>
              <a:cxnLst/>
              <a:rect l="l" t="t" r="r" b="b"/>
              <a:pathLst>
                <a:path w="36829" h="1676400">
                  <a:moveTo>
                    <a:pt x="36575" y="0"/>
                  </a:moveTo>
                  <a:lnTo>
                    <a:pt x="0" y="0"/>
                  </a:lnTo>
                  <a:lnTo>
                    <a:pt x="0" y="1676400"/>
                  </a:lnTo>
                  <a:lnTo>
                    <a:pt x="36575" y="1676400"/>
                  </a:lnTo>
                  <a:lnTo>
                    <a:pt x="36575" y="0"/>
                  </a:lnTo>
                  <a:close/>
                </a:path>
              </a:pathLst>
            </a:custGeom>
            <a:solidFill>
              <a:srgbClr val="6289AC"/>
            </a:solidFill>
          </p:spPr>
          <p:txBody>
            <a:bodyPr wrap="square" lIns="0" tIns="0" rIns="0" bIns="0" rtlCol="0"/>
            <a:lstStyle/>
            <a:p>
              <a:endParaRPr/>
            </a:p>
          </p:txBody>
        </p:sp>
        <p:sp>
          <p:nvSpPr>
            <p:cNvPr id="145" name="object 145"/>
            <p:cNvSpPr/>
            <p:nvPr/>
          </p:nvSpPr>
          <p:spPr>
            <a:xfrm>
              <a:off x="6257544" y="5377180"/>
              <a:ext cx="24765" cy="1676400"/>
            </a:xfrm>
            <a:custGeom>
              <a:avLst/>
              <a:gdLst/>
              <a:ahLst/>
              <a:cxnLst/>
              <a:rect l="l" t="t" r="r" b="b"/>
              <a:pathLst>
                <a:path w="24764" h="1676400">
                  <a:moveTo>
                    <a:pt x="24384" y="0"/>
                  </a:moveTo>
                  <a:lnTo>
                    <a:pt x="0" y="0"/>
                  </a:lnTo>
                  <a:lnTo>
                    <a:pt x="0" y="1676400"/>
                  </a:lnTo>
                  <a:lnTo>
                    <a:pt x="24384" y="1676400"/>
                  </a:lnTo>
                  <a:lnTo>
                    <a:pt x="24384" y="0"/>
                  </a:lnTo>
                  <a:close/>
                </a:path>
              </a:pathLst>
            </a:custGeom>
            <a:solidFill>
              <a:srgbClr val="6087AB"/>
            </a:solidFill>
          </p:spPr>
          <p:txBody>
            <a:bodyPr wrap="square" lIns="0" tIns="0" rIns="0" bIns="0" rtlCol="0"/>
            <a:lstStyle/>
            <a:p>
              <a:endParaRPr/>
            </a:p>
          </p:txBody>
        </p:sp>
        <p:sp>
          <p:nvSpPr>
            <p:cNvPr id="146" name="object 146"/>
            <p:cNvSpPr/>
            <p:nvPr/>
          </p:nvSpPr>
          <p:spPr>
            <a:xfrm>
              <a:off x="6281927" y="5377180"/>
              <a:ext cx="36830" cy="1676400"/>
            </a:xfrm>
            <a:custGeom>
              <a:avLst/>
              <a:gdLst/>
              <a:ahLst/>
              <a:cxnLst/>
              <a:rect l="l" t="t" r="r" b="b"/>
              <a:pathLst>
                <a:path w="36829" h="1676400">
                  <a:moveTo>
                    <a:pt x="36575" y="0"/>
                  </a:moveTo>
                  <a:lnTo>
                    <a:pt x="0" y="0"/>
                  </a:lnTo>
                  <a:lnTo>
                    <a:pt x="0" y="1676400"/>
                  </a:lnTo>
                  <a:lnTo>
                    <a:pt x="36575" y="1676400"/>
                  </a:lnTo>
                  <a:lnTo>
                    <a:pt x="36575" y="0"/>
                  </a:lnTo>
                  <a:close/>
                </a:path>
              </a:pathLst>
            </a:custGeom>
            <a:solidFill>
              <a:srgbClr val="5F85AB"/>
            </a:solidFill>
          </p:spPr>
          <p:txBody>
            <a:bodyPr wrap="square" lIns="0" tIns="0" rIns="0" bIns="0" rtlCol="0"/>
            <a:lstStyle/>
            <a:p>
              <a:endParaRPr/>
            </a:p>
          </p:txBody>
        </p:sp>
        <p:sp>
          <p:nvSpPr>
            <p:cNvPr id="147" name="object 147"/>
            <p:cNvSpPr/>
            <p:nvPr/>
          </p:nvSpPr>
          <p:spPr>
            <a:xfrm>
              <a:off x="6318503" y="5377180"/>
              <a:ext cx="24765" cy="1676400"/>
            </a:xfrm>
            <a:custGeom>
              <a:avLst/>
              <a:gdLst/>
              <a:ahLst/>
              <a:cxnLst/>
              <a:rect l="l" t="t" r="r" b="b"/>
              <a:pathLst>
                <a:path w="24764" h="1676400">
                  <a:moveTo>
                    <a:pt x="24384" y="0"/>
                  </a:moveTo>
                  <a:lnTo>
                    <a:pt x="0" y="0"/>
                  </a:lnTo>
                  <a:lnTo>
                    <a:pt x="0" y="1676400"/>
                  </a:lnTo>
                  <a:lnTo>
                    <a:pt x="24384" y="1676400"/>
                  </a:lnTo>
                  <a:lnTo>
                    <a:pt x="24384" y="0"/>
                  </a:lnTo>
                  <a:close/>
                </a:path>
              </a:pathLst>
            </a:custGeom>
            <a:solidFill>
              <a:srgbClr val="5E83AA"/>
            </a:solidFill>
          </p:spPr>
          <p:txBody>
            <a:bodyPr wrap="square" lIns="0" tIns="0" rIns="0" bIns="0" rtlCol="0"/>
            <a:lstStyle/>
            <a:p>
              <a:endParaRPr/>
            </a:p>
          </p:txBody>
        </p:sp>
        <p:sp>
          <p:nvSpPr>
            <p:cNvPr id="148" name="object 148"/>
            <p:cNvSpPr/>
            <p:nvPr/>
          </p:nvSpPr>
          <p:spPr>
            <a:xfrm>
              <a:off x="6342888" y="5377180"/>
              <a:ext cx="33655" cy="1676400"/>
            </a:xfrm>
            <a:custGeom>
              <a:avLst/>
              <a:gdLst/>
              <a:ahLst/>
              <a:cxnLst/>
              <a:rect l="l" t="t" r="r" b="b"/>
              <a:pathLst>
                <a:path w="33654" h="1676400">
                  <a:moveTo>
                    <a:pt x="33527" y="0"/>
                  </a:moveTo>
                  <a:lnTo>
                    <a:pt x="0" y="0"/>
                  </a:lnTo>
                  <a:lnTo>
                    <a:pt x="0" y="1676400"/>
                  </a:lnTo>
                  <a:lnTo>
                    <a:pt x="33527" y="1676400"/>
                  </a:lnTo>
                  <a:lnTo>
                    <a:pt x="33527" y="0"/>
                  </a:lnTo>
                  <a:close/>
                </a:path>
              </a:pathLst>
            </a:custGeom>
            <a:solidFill>
              <a:srgbClr val="5D81AA"/>
            </a:solidFill>
          </p:spPr>
          <p:txBody>
            <a:bodyPr wrap="square" lIns="0" tIns="0" rIns="0" bIns="0" rtlCol="0"/>
            <a:lstStyle/>
            <a:p>
              <a:endParaRPr/>
            </a:p>
          </p:txBody>
        </p:sp>
        <p:sp>
          <p:nvSpPr>
            <p:cNvPr id="149" name="object 149"/>
            <p:cNvSpPr/>
            <p:nvPr/>
          </p:nvSpPr>
          <p:spPr>
            <a:xfrm>
              <a:off x="6376415" y="5377180"/>
              <a:ext cx="36830" cy="1676400"/>
            </a:xfrm>
            <a:custGeom>
              <a:avLst/>
              <a:gdLst/>
              <a:ahLst/>
              <a:cxnLst/>
              <a:rect l="l" t="t" r="r" b="b"/>
              <a:pathLst>
                <a:path w="36829" h="1676400">
                  <a:moveTo>
                    <a:pt x="36575" y="0"/>
                  </a:moveTo>
                  <a:lnTo>
                    <a:pt x="0" y="0"/>
                  </a:lnTo>
                  <a:lnTo>
                    <a:pt x="0" y="1676400"/>
                  </a:lnTo>
                  <a:lnTo>
                    <a:pt x="36575" y="1676400"/>
                  </a:lnTo>
                  <a:lnTo>
                    <a:pt x="36575" y="0"/>
                  </a:lnTo>
                  <a:close/>
                </a:path>
              </a:pathLst>
            </a:custGeom>
            <a:solidFill>
              <a:srgbClr val="5B7FA9"/>
            </a:solidFill>
          </p:spPr>
          <p:txBody>
            <a:bodyPr wrap="square" lIns="0" tIns="0" rIns="0" bIns="0" rtlCol="0"/>
            <a:lstStyle/>
            <a:p>
              <a:endParaRPr/>
            </a:p>
          </p:txBody>
        </p:sp>
        <p:sp>
          <p:nvSpPr>
            <p:cNvPr id="150" name="object 150"/>
            <p:cNvSpPr/>
            <p:nvPr/>
          </p:nvSpPr>
          <p:spPr>
            <a:xfrm>
              <a:off x="6412991" y="5377180"/>
              <a:ext cx="24765" cy="1676400"/>
            </a:xfrm>
            <a:custGeom>
              <a:avLst/>
              <a:gdLst/>
              <a:ahLst/>
              <a:cxnLst/>
              <a:rect l="l" t="t" r="r" b="b"/>
              <a:pathLst>
                <a:path w="24764" h="1676400">
                  <a:moveTo>
                    <a:pt x="24384" y="0"/>
                  </a:moveTo>
                  <a:lnTo>
                    <a:pt x="0" y="0"/>
                  </a:lnTo>
                  <a:lnTo>
                    <a:pt x="0" y="1676400"/>
                  </a:lnTo>
                  <a:lnTo>
                    <a:pt x="24384" y="1676400"/>
                  </a:lnTo>
                  <a:lnTo>
                    <a:pt x="24384" y="0"/>
                  </a:lnTo>
                  <a:close/>
                </a:path>
              </a:pathLst>
            </a:custGeom>
            <a:solidFill>
              <a:srgbClr val="5A7DA9"/>
            </a:solidFill>
          </p:spPr>
          <p:txBody>
            <a:bodyPr wrap="square" lIns="0" tIns="0" rIns="0" bIns="0" rtlCol="0"/>
            <a:lstStyle/>
            <a:p>
              <a:endParaRPr/>
            </a:p>
          </p:txBody>
        </p:sp>
        <p:sp>
          <p:nvSpPr>
            <p:cNvPr id="151" name="object 151"/>
            <p:cNvSpPr/>
            <p:nvPr/>
          </p:nvSpPr>
          <p:spPr>
            <a:xfrm>
              <a:off x="6437376" y="5377180"/>
              <a:ext cx="33655" cy="1676400"/>
            </a:xfrm>
            <a:custGeom>
              <a:avLst/>
              <a:gdLst/>
              <a:ahLst/>
              <a:cxnLst/>
              <a:rect l="l" t="t" r="r" b="b"/>
              <a:pathLst>
                <a:path w="33654" h="1676400">
                  <a:moveTo>
                    <a:pt x="33527" y="0"/>
                  </a:moveTo>
                  <a:lnTo>
                    <a:pt x="0" y="0"/>
                  </a:lnTo>
                  <a:lnTo>
                    <a:pt x="0" y="1676400"/>
                  </a:lnTo>
                  <a:lnTo>
                    <a:pt x="33527" y="1676400"/>
                  </a:lnTo>
                  <a:lnTo>
                    <a:pt x="33527" y="0"/>
                  </a:lnTo>
                  <a:close/>
                </a:path>
              </a:pathLst>
            </a:custGeom>
            <a:solidFill>
              <a:srgbClr val="587BA8"/>
            </a:solidFill>
          </p:spPr>
          <p:txBody>
            <a:bodyPr wrap="square" lIns="0" tIns="0" rIns="0" bIns="0" rtlCol="0"/>
            <a:lstStyle/>
            <a:p>
              <a:endParaRPr/>
            </a:p>
          </p:txBody>
        </p:sp>
        <p:sp>
          <p:nvSpPr>
            <p:cNvPr id="152" name="object 152"/>
            <p:cNvSpPr/>
            <p:nvPr/>
          </p:nvSpPr>
          <p:spPr>
            <a:xfrm>
              <a:off x="6470903" y="5377180"/>
              <a:ext cx="24765" cy="1676400"/>
            </a:xfrm>
            <a:custGeom>
              <a:avLst/>
              <a:gdLst/>
              <a:ahLst/>
              <a:cxnLst/>
              <a:rect l="l" t="t" r="r" b="b"/>
              <a:pathLst>
                <a:path w="24764" h="1676400">
                  <a:moveTo>
                    <a:pt x="24384" y="0"/>
                  </a:moveTo>
                  <a:lnTo>
                    <a:pt x="0" y="0"/>
                  </a:lnTo>
                  <a:lnTo>
                    <a:pt x="0" y="1676400"/>
                  </a:lnTo>
                  <a:lnTo>
                    <a:pt x="24384" y="1676400"/>
                  </a:lnTo>
                  <a:lnTo>
                    <a:pt x="24384" y="0"/>
                  </a:lnTo>
                  <a:close/>
                </a:path>
              </a:pathLst>
            </a:custGeom>
            <a:solidFill>
              <a:srgbClr val="5779A8"/>
            </a:solidFill>
          </p:spPr>
          <p:txBody>
            <a:bodyPr wrap="square" lIns="0" tIns="0" rIns="0" bIns="0" rtlCol="0"/>
            <a:lstStyle/>
            <a:p>
              <a:endParaRPr/>
            </a:p>
          </p:txBody>
        </p:sp>
        <p:sp>
          <p:nvSpPr>
            <p:cNvPr id="153" name="object 153"/>
            <p:cNvSpPr/>
            <p:nvPr/>
          </p:nvSpPr>
          <p:spPr>
            <a:xfrm>
              <a:off x="6495288" y="5377180"/>
              <a:ext cx="27940" cy="1676400"/>
            </a:xfrm>
            <a:custGeom>
              <a:avLst/>
              <a:gdLst/>
              <a:ahLst/>
              <a:cxnLst/>
              <a:rect l="l" t="t" r="r" b="b"/>
              <a:pathLst>
                <a:path w="27940" h="1676400">
                  <a:moveTo>
                    <a:pt x="27432" y="0"/>
                  </a:moveTo>
                  <a:lnTo>
                    <a:pt x="0" y="0"/>
                  </a:lnTo>
                  <a:lnTo>
                    <a:pt x="0" y="1676400"/>
                  </a:lnTo>
                  <a:lnTo>
                    <a:pt x="27432" y="1676400"/>
                  </a:lnTo>
                  <a:lnTo>
                    <a:pt x="27432" y="0"/>
                  </a:lnTo>
                  <a:close/>
                </a:path>
              </a:pathLst>
            </a:custGeom>
            <a:solidFill>
              <a:srgbClr val="5577A7"/>
            </a:solidFill>
          </p:spPr>
          <p:txBody>
            <a:bodyPr wrap="square" lIns="0" tIns="0" rIns="0" bIns="0" rtlCol="0"/>
            <a:lstStyle/>
            <a:p>
              <a:endParaRPr/>
            </a:p>
          </p:txBody>
        </p:sp>
        <p:sp>
          <p:nvSpPr>
            <p:cNvPr id="154" name="object 154"/>
            <p:cNvSpPr/>
            <p:nvPr/>
          </p:nvSpPr>
          <p:spPr>
            <a:xfrm>
              <a:off x="6522720" y="5377180"/>
              <a:ext cx="33655" cy="1676400"/>
            </a:xfrm>
            <a:custGeom>
              <a:avLst/>
              <a:gdLst/>
              <a:ahLst/>
              <a:cxnLst/>
              <a:rect l="l" t="t" r="r" b="b"/>
              <a:pathLst>
                <a:path w="33654" h="1676400">
                  <a:moveTo>
                    <a:pt x="33527" y="0"/>
                  </a:moveTo>
                  <a:lnTo>
                    <a:pt x="0" y="0"/>
                  </a:lnTo>
                  <a:lnTo>
                    <a:pt x="0" y="1676400"/>
                  </a:lnTo>
                  <a:lnTo>
                    <a:pt x="33527" y="1676400"/>
                  </a:lnTo>
                  <a:lnTo>
                    <a:pt x="33527" y="0"/>
                  </a:lnTo>
                  <a:close/>
                </a:path>
              </a:pathLst>
            </a:custGeom>
            <a:solidFill>
              <a:srgbClr val="5475A7"/>
            </a:solidFill>
          </p:spPr>
          <p:txBody>
            <a:bodyPr wrap="square" lIns="0" tIns="0" rIns="0" bIns="0" rtlCol="0"/>
            <a:lstStyle/>
            <a:p>
              <a:endParaRPr/>
            </a:p>
          </p:txBody>
        </p:sp>
        <p:sp>
          <p:nvSpPr>
            <p:cNvPr id="155" name="object 155"/>
            <p:cNvSpPr/>
            <p:nvPr/>
          </p:nvSpPr>
          <p:spPr>
            <a:xfrm>
              <a:off x="6556247" y="5377180"/>
              <a:ext cx="36830" cy="1676400"/>
            </a:xfrm>
            <a:custGeom>
              <a:avLst/>
              <a:gdLst/>
              <a:ahLst/>
              <a:cxnLst/>
              <a:rect l="l" t="t" r="r" b="b"/>
              <a:pathLst>
                <a:path w="36829" h="1676400">
                  <a:moveTo>
                    <a:pt x="36575" y="0"/>
                  </a:moveTo>
                  <a:lnTo>
                    <a:pt x="0" y="0"/>
                  </a:lnTo>
                  <a:lnTo>
                    <a:pt x="0" y="1676400"/>
                  </a:lnTo>
                  <a:lnTo>
                    <a:pt x="36575" y="1676400"/>
                  </a:lnTo>
                  <a:lnTo>
                    <a:pt x="36575" y="0"/>
                  </a:lnTo>
                  <a:close/>
                </a:path>
              </a:pathLst>
            </a:custGeom>
            <a:solidFill>
              <a:srgbClr val="5273A6"/>
            </a:solidFill>
          </p:spPr>
          <p:txBody>
            <a:bodyPr wrap="square" lIns="0" tIns="0" rIns="0" bIns="0" rtlCol="0"/>
            <a:lstStyle/>
            <a:p>
              <a:endParaRPr/>
            </a:p>
          </p:txBody>
        </p:sp>
        <p:sp>
          <p:nvSpPr>
            <p:cNvPr id="156" name="object 156"/>
            <p:cNvSpPr/>
            <p:nvPr/>
          </p:nvSpPr>
          <p:spPr>
            <a:xfrm>
              <a:off x="6592823" y="5377180"/>
              <a:ext cx="24765" cy="1676400"/>
            </a:xfrm>
            <a:custGeom>
              <a:avLst/>
              <a:gdLst/>
              <a:ahLst/>
              <a:cxnLst/>
              <a:rect l="l" t="t" r="r" b="b"/>
              <a:pathLst>
                <a:path w="24765" h="1676400">
                  <a:moveTo>
                    <a:pt x="24383" y="0"/>
                  </a:moveTo>
                  <a:lnTo>
                    <a:pt x="0" y="0"/>
                  </a:lnTo>
                  <a:lnTo>
                    <a:pt x="0" y="1676400"/>
                  </a:lnTo>
                  <a:lnTo>
                    <a:pt x="24383" y="1676400"/>
                  </a:lnTo>
                  <a:lnTo>
                    <a:pt x="24383" y="0"/>
                  </a:lnTo>
                  <a:close/>
                </a:path>
              </a:pathLst>
            </a:custGeom>
            <a:solidFill>
              <a:srgbClr val="5171A6"/>
            </a:solidFill>
          </p:spPr>
          <p:txBody>
            <a:bodyPr wrap="square" lIns="0" tIns="0" rIns="0" bIns="0" rtlCol="0"/>
            <a:lstStyle/>
            <a:p>
              <a:endParaRPr/>
            </a:p>
          </p:txBody>
        </p:sp>
        <p:sp>
          <p:nvSpPr>
            <p:cNvPr id="157" name="object 157"/>
            <p:cNvSpPr/>
            <p:nvPr/>
          </p:nvSpPr>
          <p:spPr>
            <a:xfrm>
              <a:off x="6617208" y="5377180"/>
              <a:ext cx="24765" cy="1676400"/>
            </a:xfrm>
            <a:custGeom>
              <a:avLst/>
              <a:gdLst/>
              <a:ahLst/>
              <a:cxnLst/>
              <a:rect l="l" t="t" r="r" b="b"/>
              <a:pathLst>
                <a:path w="24765" h="1676400">
                  <a:moveTo>
                    <a:pt x="24383" y="0"/>
                  </a:moveTo>
                  <a:lnTo>
                    <a:pt x="0" y="0"/>
                  </a:lnTo>
                  <a:lnTo>
                    <a:pt x="0" y="1676400"/>
                  </a:lnTo>
                  <a:lnTo>
                    <a:pt x="24383" y="1676400"/>
                  </a:lnTo>
                  <a:lnTo>
                    <a:pt x="24383" y="0"/>
                  </a:lnTo>
                  <a:close/>
                </a:path>
              </a:pathLst>
            </a:custGeom>
            <a:solidFill>
              <a:srgbClr val="4F6FA5"/>
            </a:solidFill>
          </p:spPr>
          <p:txBody>
            <a:bodyPr wrap="square" lIns="0" tIns="0" rIns="0" bIns="0" rtlCol="0"/>
            <a:lstStyle/>
            <a:p>
              <a:endParaRPr/>
            </a:p>
          </p:txBody>
        </p:sp>
        <p:sp>
          <p:nvSpPr>
            <p:cNvPr id="158" name="object 158"/>
            <p:cNvSpPr/>
            <p:nvPr/>
          </p:nvSpPr>
          <p:spPr>
            <a:xfrm>
              <a:off x="6641591" y="5377180"/>
              <a:ext cx="33655" cy="1676400"/>
            </a:xfrm>
            <a:custGeom>
              <a:avLst/>
              <a:gdLst/>
              <a:ahLst/>
              <a:cxnLst/>
              <a:rect l="l" t="t" r="r" b="b"/>
              <a:pathLst>
                <a:path w="33654" h="1676400">
                  <a:moveTo>
                    <a:pt x="33527" y="0"/>
                  </a:moveTo>
                  <a:lnTo>
                    <a:pt x="0" y="0"/>
                  </a:lnTo>
                  <a:lnTo>
                    <a:pt x="0" y="1676400"/>
                  </a:lnTo>
                  <a:lnTo>
                    <a:pt x="33527" y="1676400"/>
                  </a:lnTo>
                  <a:lnTo>
                    <a:pt x="33527" y="0"/>
                  </a:lnTo>
                  <a:close/>
                </a:path>
              </a:pathLst>
            </a:custGeom>
            <a:solidFill>
              <a:srgbClr val="4E6DA5"/>
            </a:solidFill>
          </p:spPr>
          <p:txBody>
            <a:bodyPr wrap="square" lIns="0" tIns="0" rIns="0" bIns="0" rtlCol="0"/>
            <a:lstStyle/>
            <a:p>
              <a:endParaRPr/>
            </a:p>
          </p:txBody>
        </p:sp>
        <p:sp>
          <p:nvSpPr>
            <p:cNvPr id="159" name="object 159"/>
            <p:cNvSpPr/>
            <p:nvPr/>
          </p:nvSpPr>
          <p:spPr>
            <a:xfrm>
              <a:off x="6675120" y="5377180"/>
              <a:ext cx="36830" cy="1676400"/>
            </a:xfrm>
            <a:custGeom>
              <a:avLst/>
              <a:gdLst/>
              <a:ahLst/>
              <a:cxnLst/>
              <a:rect l="l" t="t" r="r" b="b"/>
              <a:pathLst>
                <a:path w="36829" h="1676400">
                  <a:moveTo>
                    <a:pt x="36575" y="0"/>
                  </a:moveTo>
                  <a:lnTo>
                    <a:pt x="0" y="0"/>
                  </a:lnTo>
                  <a:lnTo>
                    <a:pt x="0" y="1676400"/>
                  </a:lnTo>
                  <a:lnTo>
                    <a:pt x="36575" y="1676400"/>
                  </a:lnTo>
                  <a:lnTo>
                    <a:pt x="36575" y="0"/>
                  </a:lnTo>
                  <a:close/>
                </a:path>
              </a:pathLst>
            </a:custGeom>
            <a:solidFill>
              <a:srgbClr val="4C6BA4"/>
            </a:solidFill>
          </p:spPr>
          <p:txBody>
            <a:bodyPr wrap="square" lIns="0" tIns="0" rIns="0" bIns="0" rtlCol="0"/>
            <a:lstStyle/>
            <a:p>
              <a:endParaRPr/>
            </a:p>
          </p:txBody>
        </p:sp>
        <p:sp>
          <p:nvSpPr>
            <p:cNvPr id="160" name="object 160"/>
            <p:cNvSpPr/>
            <p:nvPr/>
          </p:nvSpPr>
          <p:spPr>
            <a:xfrm>
              <a:off x="6711696" y="5377180"/>
              <a:ext cx="24765" cy="1676400"/>
            </a:xfrm>
            <a:custGeom>
              <a:avLst/>
              <a:gdLst/>
              <a:ahLst/>
              <a:cxnLst/>
              <a:rect l="l" t="t" r="r" b="b"/>
              <a:pathLst>
                <a:path w="24765" h="1676400">
                  <a:moveTo>
                    <a:pt x="24383" y="0"/>
                  </a:moveTo>
                  <a:lnTo>
                    <a:pt x="0" y="0"/>
                  </a:lnTo>
                  <a:lnTo>
                    <a:pt x="0" y="1676400"/>
                  </a:lnTo>
                  <a:lnTo>
                    <a:pt x="24383" y="1676400"/>
                  </a:lnTo>
                  <a:lnTo>
                    <a:pt x="24383" y="0"/>
                  </a:lnTo>
                  <a:close/>
                </a:path>
              </a:pathLst>
            </a:custGeom>
            <a:solidFill>
              <a:srgbClr val="4B69A4"/>
            </a:solidFill>
          </p:spPr>
          <p:txBody>
            <a:bodyPr wrap="square" lIns="0" tIns="0" rIns="0" bIns="0" rtlCol="0"/>
            <a:lstStyle/>
            <a:p>
              <a:endParaRPr/>
            </a:p>
          </p:txBody>
        </p:sp>
        <p:sp>
          <p:nvSpPr>
            <p:cNvPr id="161" name="object 161"/>
            <p:cNvSpPr/>
            <p:nvPr/>
          </p:nvSpPr>
          <p:spPr>
            <a:xfrm>
              <a:off x="6736079" y="5377180"/>
              <a:ext cx="33655" cy="1676400"/>
            </a:xfrm>
            <a:custGeom>
              <a:avLst/>
              <a:gdLst/>
              <a:ahLst/>
              <a:cxnLst/>
              <a:rect l="l" t="t" r="r" b="b"/>
              <a:pathLst>
                <a:path w="33654" h="1676400">
                  <a:moveTo>
                    <a:pt x="33527" y="0"/>
                  </a:moveTo>
                  <a:lnTo>
                    <a:pt x="0" y="0"/>
                  </a:lnTo>
                  <a:lnTo>
                    <a:pt x="0" y="1676400"/>
                  </a:lnTo>
                  <a:lnTo>
                    <a:pt x="33527" y="1676400"/>
                  </a:lnTo>
                  <a:lnTo>
                    <a:pt x="33527" y="0"/>
                  </a:lnTo>
                  <a:close/>
                </a:path>
              </a:pathLst>
            </a:custGeom>
            <a:solidFill>
              <a:srgbClr val="4967A3"/>
            </a:solidFill>
          </p:spPr>
          <p:txBody>
            <a:bodyPr wrap="square" lIns="0" tIns="0" rIns="0" bIns="0" rtlCol="0"/>
            <a:lstStyle/>
            <a:p>
              <a:endParaRPr/>
            </a:p>
          </p:txBody>
        </p:sp>
        <p:sp>
          <p:nvSpPr>
            <p:cNvPr id="162" name="object 162"/>
            <p:cNvSpPr/>
            <p:nvPr/>
          </p:nvSpPr>
          <p:spPr>
            <a:xfrm>
              <a:off x="6769608" y="5377180"/>
              <a:ext cx="27940" cy="1676400"/>
            </a:xfrm>
            <a:custGeom>
              <a:avLst/>
              <a:gdLst/>
              <a:ahLst/>
              <a:cxnLst/>
              <a:rect l="l" t="t" r="r" b="b"/>
              <a:pathLst>
                <a:path w="27940" h="1676400">
                  <a:moveTo>
                    <a:pt x="27431" y="0"/>
                  </a:moveTo>
                  <a:lnTo>
                    <a:pt x="0" y="0"/>
                  </a:lnTo>
                  <a:lnTo>
                    <a:pt x="0" y="1676400"/>
                  </a:lnTo>
                  <a:lnTo>
                    <a:pt x="27431" y="1676400"/>
                  </a:lnTo>
                  <a:lnTo>
                    <a:pt x="27431" y="0"/>
                  </a:lnTo>
                  <a:close/>
                </a:path>
              </a:pathLst>
            </a:custGeom>
            <a:solidFill>
              <a:srgbClr val="4866A3"/>
            </a:solidFill>
          </p:spPr>
          <p:txBody>
            <a:bodyPr wrap="square" lIns="0" tIns="0" rIns="0" bIns="0" rtlCol="0"/>
            <a:lstStyle/>
            <a:p>
              <a:endParaRPr/>
            </a:p>
          </p:txBody>
        </p:sp>
        <p:sp>
          <p:nvSpPr>
            <p:cNvPr id="163" name="object 163"/>
            <p:cNvSpPr/>
            <p:nvPr/>
          </p:nvSpPr>
          <p:spPr>
            <a:xfrm>
              <a:off x="6797040" y="5377180"/>
              <a:ext cx="24765" cy="1676400"/>
            </a:xfrm>
            <a:custGeom>
              <a:avLst/>
              <a:gdLst/>
              <a:ahLst/>
              <a:cxnLst/>
              <a:rect l="l" t="t" r="r" b="b"/>
              <a:pathLst>
                <a:path w="24765" h="1676400">
                  <a:moveTo>
                    <a:pt x="24383" y="0"/>
                  </a:moveTo>
                  <a:lnTo>
                    <a:pt x="0" y="0"/>
                  </a:lnTo>
                  <a:lnTo>
                    <a:pt x="0" y="1676400"/>
                  </a:lnTo>
                  <a:lnTo>
                    <a:pt x="24383" y="1676400"/>
                  </a:lnTo>
                  <a:lnTo>
                    <a:pt x="24383" y="0"/>
                  </a:lnTo>
                  <a:close/>
                </a:path>
              </a:pathLst>
            </a:custGeom>
            <a:solidFill>
              <a:srgbClr val="4763A2"/>
            </a:solidFill>
          </p:spPr>
          <p:txBody>
            <a:bodyPr wrap="square" lIns="0" tIns="0" rIns="0" bIns="0" rtlCol="0"/>
            <a:lstStyle/>
            <a:p>
              <a:endParaRPr/>
            </a:p>
          </p:txBody>
        </p:sp>
        <p:sp>
          <p:nvSpPr>
            <p:cNvPr id="164" name="object 164"/>
            <p:cNvSpPr/>
            <p:nvPr/>
          </p:nvSpPr>
          <p:spPr>
            <a:xfrm>
              <a:off x="6821423" y="5377180"/>
              <a:ext cx="33655" cy="1676400"/>
            </a:xfrm>
            <a:custGeom>
              <a:avLst/>
              <a:gdLst/>
              <a:ahLst/>
              <a:cxnLst/>
              <a:rect l="l" t="t" r="r" b="b"/>
              <a:pathLst>
                <a:path w="33654" h="1676400">
                  <a:moveTo>
                    <a:pt x="33527" y="0"/>
                  </a:moveTo>
                  <a:lnTo>
                    <a:pt x="0" y="0"/>
                  </a:lnTo>
                  <a:lnTo>
                    <a:pt x="0" y="1676400"/>
                  </a:lnTo>
                  <a:lnTo>
                    <a:pt x="33527" y="1676400"/>
                  </a:lnTo>
                  <a:lnTo>
                    <a:pt x="33527" y="0"/>
                  </a:lnTo>
                  <a:close/>
                </a:path>
              </a:pathLst>
            </a:custGeom>
            <a:solidFill>
              <a:srgbClr val="4661A2"/>
            </a:solidFill>
          </p:spPr>
          <p:txBody>
            <a:bodyPr wrap="square" lIns="0" tIns="0" rIns="0" bIns="0" rtlCol="0"/>
            <a:lstStyle/>
            <a:p>
              <a:endParaRPr/>
            </a:p>
          </p:txBody>
        </p:sp>
        <p:sp>
          <p:nvSpPr>
            <p:cNvPr id="165" name="object 165"/>
            <p:cNvSpPr/>
            <p:nvPr/>
          </p:nvSpPr>
          <p:spPr>
            <a:xfrm>
              <a:off x="6854952" y="5377180"/>
              <a:ext cx="24765" cy="1676400"/>
            </a:xfrm>
            <a:custGeom>
              <a:avLst/>
              <a:gdLst/>
              <a:ahLst/>
              <a:cxnLst/>
              <a:rect l="l" t="t" r="r" b="b"/>
              <a:pathLst>
                <a:path w="24765" h="1676400">
                  <a:moveTo>
                    <a:pt x="24383" y="0"/>
                  </a:moveTo>
                  <a:lnTo>
                    <a:pt x="0" y="0"/>
                  </a:lnTo>
                  <a:lnTo>
                    <a:pt x="0" y="1676400"/>
                  </a:lnTo>
                  <a:lnTo>
                    <a:pt x="24383" y="1676400"/>
                  </a:lnTo>
                  <a:lnTo>
                    <a:pt x="24383" y="0"/>
                  </a:lnTo>
                  <a:close/>
                </a:path>
              </a:pathLst>
            </a:custGeom>
            <a:solidFill>
              <a:srgbClr val="445FA1"/>
            </a:solidFill>
          </p:spPr>
          <p:txBody>
            <a:bodyPr wrap="square" lIns="0" tIns="0" rIns="0" bIns="0" rtlCol="0"/>
            <a:lstStyle/>
            <a:p>
              <a:endParaRPr/>
            </a:p>
          </p:txBody>
        </p:sp>
        <p:sp>
          <p:nvSpPr>
            <p:cNvPr id="166" name="object 166"/>
            <p:cNvSpPr/>
            <p:nvPr/>
          </p:nvSpPr>
          <p:spPr>
            <a:xfrm>
              <a:off x="6879335" y="5377180"/>
              <a:ext cx="36830" cy="1676400"/>
            </a:xfrm>
            <a:custGeom>
              <a:avLst/>
              <a:gdLst/>
              <a:ahLst/>
              <a:cxnLst/>
              <a:rect l="l" t="t" r="r" b="b"/>
              <a:pathLst>
                <a:path w="36829" h="1676400">
                  <a:moveTo>
                    <a:pt x="36575" y="0"/>
                  </a:moveTo>
                  <a:lnTo>
                    <a:pt x="0" y="0"/>
                  </a:lnTo>
                  <a:lnTo>
                    <a:pt x="0" y="1676400"/>
                  </a:lnTo>
                  <a:lnTo>
                    <a:pt x="36575" y="1676400"/>
                  </a:lnTo>
                  <a:lnTo>
                    <a:pt x="36575" y="0"/>
                  </a:lnTo>
                  <a:close/>
                </a:path>
              </a:pathLst>
            </a:custGeom>
            <a:solidFill>
              <a:srgbClr val="435DA1"/>
            </a:solidFill>
          </p:spPr>
          <p:txBody>
            <a:bodyPr wrap="square" lIns="0" tIns="0" rIns="0" bIns="0" rtlCol="0"/>
            <a:lstStyle/>
            <a:p>
              <a:endParaRPr/>
            </a:p>
          </p:txBody>
        </p:sp>
        <p:sp>
          <p:nvSpPr>
            <p:cNvPr id="167" name="object 167"/>
            <p:cNvSpPr/>
            <p:nvPr/>
          </p:nvSpPr>
          <p:spPr>
            <a:xfrm>
              <a:off x="6915911" y="5377180"/>
              <a:ext cx="33655" cy="1676400"/>
            </a:xfrm>
            <a:custGeom>
              <a:avLst/>
              <a:gdLst/>
              <a:ahLst/>
              <a:cxnLst/>
              <a:rect l="l" t="t" r="r" b="b"/>
              <a:pathLst>
                <a:path w="33654" h="1676400">
                  <a:moveTo>
                    <a:pt x="33527" y="0"/>
                  </a:moveTo>
                  <a:lnTo>
                    <a:pt x="0" y="0"/>
                  </a:lnTo>
                  <a:lnTo>
                    <a:pt x="0" y="1676400"/>
                  </a:lnTo>
                  <a:lnTo>
                    <a:pt x="33527" y="1676400"/>
                  </a:lnTo>
                  <a:lnTo>
                    <a:pt x="33527" y="0"/>
                  </a:lnTo>
                  <a:close/>
                </a:path>
              </a:pathLst>
            </a:custGeom>
            <a:solidFill>
              <a:srgbClr val="415BA1"/>
            </a:solidFill>
          </p:spPr>
          <p:txBody>
            <a:bodyPr wrap="square" lIns="0" tIns="0" rIns="0" bIns="0" rtlCol="0"/>
            <a:lstStyle/>
            <a:p>
              <a:endParaRPr/>
            </a:p>
          </p:txBody>
        </p:sp>
        <p:sp>
          <p:nvSpPr>
            <p:cNvPr id="168" name="object 168"/>
            <p:cNvSpPr/>
            <p:nvPr/>
          </p:nvSpPr>
          <p:spPr>
            <a:xfrm>
              <a:off x="6949440" y="5377180"/>
              <a:ext cx="24765" cy="1676400"/>
            </a:xfrm>
            <a:custGeom>
              <a:avLst/>
              <a:gdLst/>
              <a:ahLst/>
              <a:cxnLst/>
              <a:rect l="l" t="t" r="r" b="b"/>
              <a:pathLst>
                <a:path w="24765" h="1676400">
                  <a:moveTo>
                    <a:pt x="24383" y="0"/>
                  </a:moveTo>
                  <a:lnTo>
                    <a:pt x="0" y="0"/>
                  </a:lnTo>
                  <a:lnTo>
                    <a:pt x="0" y="1676400"/>
                  </a:lnTo>
                  <a:lnTo>
                    <a:pt x="24383" y="1676400"/>
                  </a:lnTo>
                  <a:lnTo>
                    <a:pt x="24383" y="0"/>
                  </a:lnTo>
                  <a:close/>
                </a:path>
              </a:pathLst>
            </a:custGeom>
            <a:solidFill>
              <a:srgbClr val="4059A0"/>
            </a:solidFill>
          </p:spPr>
          <p:txBody>
            <a:bodyPr wrap="square" lIns="0" tIns="0" rIns="0" bIns="0" rtlCol="0"/>
            <a:lstStyle/>
            <a:p>
              <a:endParaRPr/>
            </a:p>
          </p:txBody>
        </p:sp>
        <p:sp>
          <p:nvSpPr>
            <p:cNvPr id="169" name="object 169"/>
            <p:cNvSpPr/>
            <p:nvPr/>
          </p:nvSpPr>
          <p:spPr>
            <a:xfrm>
              <a:off x="6973823" y="5377180"/>
              <a:ext cx="36830" cy="1676400"/>
            </a:xfrm>
            <a:custGeom>
              <a:avLst/>
              <a:gdLst/>
              <a:ahLst/>
              <a:cxnLst/>
              <a:rect l="l" t="t" r="r" b="b"/>
              <a:pathLst>
                <a:path w="36829" h="1676400">
                  <a:moveTo>
                    <a:pt x="36575" y="0"/>
                  </a:moveTo>
                  <a:lnTo>
                    <a:pt x="0" y="0"/>
                  </a:lnTo>
                  <a:lnTo>
                    <a:pt x="0" y="1676400"/>
                  </a:lnTo>
                  <a:lnTo>
                    <a:pt x="36575" y="1676400"/>
                  </a:lnTo>
                  <a:lnTo>
                    <a:pt x="36575" y="0"/>
                  </a:lnTo>
                  <a:close/>
                </a:path>
              </a:pathLst>
            </a:custGeom>
            <a:solidFill>
              <a:srgbClr val="3E57A0"/>
            </a:solidFill>
          </p:spPr>
          <p:txBody>
            <a:bodyPr wrap="square" lIns="0" tIns="0" rIns="0" bIns="0" rtlCol="0"/>
            <a:lstStyle/>
            <a:p>
              <a:endParaRPr/>
            </a:p>
          </p:txBody>
        </p:sp>
        <p:sp>
          <p:nvSpPr>
            <p:cNvPr id="170" name="object 170"/>
            <p:cNvSpPr/>
            <p:nvPr/>
          </p:nvSpPr>
          <p:spPr>
            <a:xfrm>
              <a:off x="7010400" y="5377180"/>
              <a:ext cx="24765" cy="1676400"/>
            </a:xfrm>
            <a:custGeom>
              <a:avLst/>
              <a:gdLst/>
              <a:ahLst/>
              <a:cxnLst/>
              <a:rect l="l" t="t" r="r" b="b"/>
              <a:pathLst>
                <a:path w="24765" h="1676400">
                  <a:moveTo>
                    <a:pt x="24383" y="0"/>
                  </a:moveTo>
                  <a:lnTo>
                    <a:pt x="0" y="0"/>
                  </a:lnTo>
                  <a:lnTo>
                    <a:pt x="0" y="1676400"/>
                  </a:lnTo>
                  <a:lnTo>
                    <a:pt x="24383" y="1676400"/>
                  </a:lnTo>
                  <a:lnTo>
                    <a:pt x="24383" y="0"/>
                  </a:lnTo>
                  <a:close/>
                </a:path>
              </a:pathLst>
            </a:custGeom>
            <a:solidFill>
              <a:srgbClr val="3D55A0"/>
            </a:solidFill>
          </p:spPr>
          <p:txBody>
            <a:bodyPr wrap="square" lIns="0" tIns="0" rIns="0" bIns="0" rtlCol="0"/>
            <a:lstStyle/>
            <a:p>
              <a:endParaRPr/>
            </a:p>
          </p:txBody>
        </p:sp>
        <p:sp>
          <p:nvSpPr>
            <p:cNvPr id="171" name="object 171"/>
            <p:cNvSpPr/>
            <p:nvPr/>
          </p:nvSpPr>
          <p:spPr>
            <a:xfrm>
              <a:off x="7034784" y="5377180"/>
              <a:ext cx="36830" cy="1676400"/>
            </a:xfrm>
            <a:custGeom>
              <a:avLst/>
              <a:gdLst/>
              <a:ahLst/>
              <a:cxnLst/>
              <a:rect l="l" t="t" r="r" b="b"/>
              <a:pathLst>
                <a:path w="36829" h="1676400">
                  <a:moveTo>
                    <a:pt x="36575" y="0"/>
                  </a:moveTo>
                  <a:lnTo>
                    <a:pt x="0" y="0"/>
                  </a:lnTo>
                  <a:lnTo>
                    <a:pt x="0" y="1676400"/>
                  </a:lnTo>
                  <a:lnTo>
                    <a:pt x="36575" y="1676400"/>
                  </a:lnTo>
                  <a:lnTo>
                    <a:pt x="36575" y="0"/>
                  </a:lnTo>
                  <a:close/>
                </a:path>
              </a:pathLst>
            </a:custGeom>
            <a:solidFill>
              <a:srgbClr val="3B539F"/>
            </a:solidFill>
          </p:spPr>
          <p:txBody>
            <a:bodyPr wrap="square" lIns="0" tIns="0" rIns="0" bIns="0" rtlCol="0"/>
            <a:lstStyle/>
            <a:p>
              <a:endParaRPr/>
            </a:p>
          </p:txBody>
        </p:sp>
        <p:sp>
          <p:nvSpPr>
            <p:cNvPr id="172" name="object 172"/>
            <p:cNvSpPr/>
            <p:nvPr/>
          </p:nvSpPr>
          <p:spPr>
            <a:xfrm>
              <a:off x="7071359" y="5377180"/>
              <a:ext cx="24765" cy="1676400"/>
            </a:xfrm>
            <a:custGeom>
              <a:avLst/>
              <a:gdLst/>
              <a:ahLst/>
              <a:cxnLst/>
              <a:rect l="l" t="t" r="r" b="b"/>
              <a:pathLst>
                <a:path w="24765" h="1676400">
                  <a:moveTo>
                    <a:pt x="24383" y="0"/>
                  </a:moveTo>
                  <a:lnTo>
                    <a:pt x="0" y="0"/>
                  </a:lnTo>
                  <a:lnTo>
                    <a:pt x="0" y="1676400"/>
                  </a:lnTo>
                  <a:lnTo>
                    <a:pt x="24383" y="1676400"/>
                  </a:lnTo>
                  <a:lnTo>
                    <a:pt x="24383" y="0"/>
                  </a:lnTo>
                  <a:close/>
                </a:path>
              </a:pathLst>
            </a:custGeom>
            <a:solidFill>
              <a:srgbClr val="3A519F"/>
            </a:solidFill>
          </p:spPr>
          <p:txBody>
            <a:bodyPr wrap="square" lIns="0" tIns="0" rIns="0" bIns="0" rtlCol="0"/>
            <a:lstStyle/>
            <a:p>
              <a:endParaRPr/>
            </a:p>
          </p:txBody>
        </p:sp>
        <p:sp>
          <p:nvSpPr>
            <p:cNvPr id="173" name="object 173"/>
            <p:cNvSpPr/>
            <p:nvPr/>
          </p:nvSpPr>
          <p:spPr>
            <a:xfrm>
              <a:off x="7095744" y="5377180"/>
              <a:ext cx="24765" cy="1676400"/>
            </a:xfrm>
            <a:custGeom>
              <a:avLst/>
              <a:gdLst/>
              <a:ahLst/>
              <a:cxnLst/>
              <a:rect l="l" t="t" r="r" b="b"/>
              <a:pathLst>
                <a:path w="24765" h="1676400">
                  <a:moveTo>
                    <a:pt x="24383" y="0"/>
                  </a:moveTo>
                  <a:lnTo>
                    <a:pt x="0" y="0"/>
                  </a:lnTo>
                  <a:lnTo>
                    <a:pt x="0" y="1676400"/>
                  </a:lnTo>
                  <a:lnTo>
                    <a:pt x="24383" y="1676400"/>
                  </a:lnTo>
                  <a:lnTo>
                    <a:pt x="24383" y="0"/>
                  </a:lnTo>
                  <a:close/>
                </a:path>
              </a:pathLst>
            </a:custGeom>
            <a:solidFill>
              <a:srgbClr val="394F9E"/>
            </a:solidFill>
          </p:spPr>
          <p:txBody>
            <a:bodyPr wrap="square" lIns="0" tIns="0" rIns="0" bIns="0" rtlCol="0"/>
            <a:lstStyle/>
            <a:p>
              <a:endParaRPr/>
            </a:p>
          </p:txBody>
        </p:sp>
        <p:sp>
          <p:nvSpPr>
            <p:cNvPr id="174" name="object 174"/>
            <p:cNvSpPr/>
            <p:nvPr/>
          </p:nvSpPr>
          <p:spPr>
            <a:xfrm>
              <a:off x="7120127" y="5377180"/>
              <a:ext cx="18415" cy="1676400"/>
            </a:xfrm>
            <a:custGeom>
              <a:avLst/>
              <a:gdLst/>
              <a:ahLst/>
              <a:cxnLst/>
              <a:rect l="l" t="t" r="r" b="b"/>
              <a:pathLst>
                <a:path w="18415" h="1676400">
                  <a:moveTo>
                    <a:pt x="18288" y="0"/>
                  </a:moveTo>
                  <a:lnTo>
                    <a:pt x="0" y="0"/>
                  </a:lnTo>
                  <a:lnTo>
                    <a:pt x="0" y="1676400"/>
                  </a:lnTo>
                  <a:lnTo>
                    <a:pt x="18288" y="1676400"/>
                  </a:lnTo>
                  <a:lnTo>
                    <a:pt x="18288" y="0"/>
                  </a:lnTo>
                  <a:close/>
                </a:path>
              </a:pathLst>
            </a:custGeom>
            <a:solidFill>
              <a:srgbClr val="374E9E"/>
            </a:solidFill>
          </p:spPr>
          <p:txBody>
            <a:bodyPr wrap="square" lIns="0" tIns="0" rIns="0" bIns="0" rtlCol="0"/>
            <a:lstStyle/>
            <a:p>
              <a:endParaRPr/>
            </a:p>
          </p:txBody>
        </p:sp>
        <p:sp>
          <p:nvSpPr>
            <p:cNvPr id="175" name="object 175"/>
            <p:cNvSpPr/>
            <p:nvPr/>
          </p:nvSpPr>
          <p:spPr>
            <a:xfrm>
              <a:off x="7138415" y="5377180"/>
              <a:ext cx="21590" cy="1676400"/>
            </a:xfrm>
            <a:custGeom>
              <a:avLst/>
              <a:gdLst/>
              <a:ahLst/>
              <a:cxnLst/>
              <a:rect l="l" t="t" r="r" b="b"/>
              <a:pathLst>
                <a:path w="21590" h="1676400">
                  <a:moveTo>
                    <a:pt x="21335" y="0"/>
                  </a:moveTo>
                  <a:lnTo>
                    <a:pt x="0" y="0"/>
                  </a:lnTo>
                  <a:lnTo>
                    <a:pt x="0" y="1676400"/>
                  </a:lnTo>
                  <a:lnTo>
                    <a:pt x="21335" y="1676400"/>
                  </a:lnTo>
                  <a:lnTo>
                    <a:pt x="21335" y="0"/>
                  </a:lnTo>
                  <a:close/>
                </a:path>
              </a:pathLst>
            </a:custGeom>
            <a:solidFill>
              <a:srgbClr val="374C9E"/>
            </a:solidFill>
          </p:spPr>
          <p:txBody>
            <a:bodyPr wrap="square" lIns="0" tIns="0" rIns="0" bIns="0" rtlCol="0"/>
            <a:lstStyle/>
            <a:p>
              <a:endParaRPr/>
            </a:p>
          </p:txBody>
        </p:sp>
        <p:sp>
          <p:nvSpPr>
            <p:cNvPr id="176" name="object 176"/>
            <p:cNvSpPr/>
            <p:nvPr/>
          </p:nvSpPr>
          <p:spPr>
            <a:xfrm>
              <a:off x="7159752" y="5377180"/>
              <a:ext cx="30480" cy="1676400"/>
            </a:xfrm>
            <a:custGeom>
              <a:avLst/>
              <a:gdLst/>
              <a:ahLst/>
              <a:cxnLst/>
              <a:rect l="l" t="t" r="r" b="b"/>
              <a:pathLst>
                <a:path w="30479" h="1676400">
                  <a:moveTo>
                    <a:pt x="30479" y="0"/>
                  </a:moveTo>
                  <a:lnTo>
                    <a:pt x="0" y="0"/>
                  </a:lnTo>
                  <a:lnTo>
                    <a:pt x="0" y="1676400"/>
                  </a:lnTo>
                  <a:lnTo>
                    <a:pt x="30479" y="1676400"/>
                  </a:lnTo>
                  <a:lnTo>
                    <a:pt x="30479" y="0"/>
                  </a:lnTo>
                  <a:close/>
                </a:path>
              </a:pathLst>
            </a:custGeom>
            <a:solidFill>
              <a:srgbClr val="354B9E"/>
            </a:solidFill>
          </p:spPr>
          <p:txBody>
            <a:bodyPr wrap="square" lIns="0" tIns="0" rIns="0" bIns="0" rtlCol="0"/>
            <a:lstStyle/>
            <a:p>
              <a:endParaRPr/>
            </a:p>
          </p:txBody>
        </p:sp>
        <p:sp>
          <p:nvSpPr>
            <p:cNvPr id="177" name="object 177"/>
            <p:cNvSpPr/>
            <p:nvPr/>
          </p:nvSpPr>
          <p:spPr>
            <a:xfrm>
              <a:off x="7190232" y="5377180"/>
              <a:ext cx="24765" cy="1676400"/>
            </a:xfrm>
            <a:custGeom>
              <a:avLst/>
              <a:gdLst/>
              <a:ahLst/>
              <a:cxnLst/>
              <a:rect l="l" t="t" r="r" b="b"/>
              <a:pathLst>
                <a:path w="24765" h="1676400">
                  <a:moveTo>
                    <a:pt x="24383" y="0"/>
                  </a:moveTo>
                  <a:lnTo>
                    <a:pt x="0" y="0"/>
                  </a:lnTo>
                  <a:lnTo>
                    <a:pt x="0" y="1676400"/>
                  </a:lnTo>
                  <a:lnTo>
                    <a:pt x="24383" y="1676400"/>
                  </a:lnTo>
                  <a:lnTo>
                    <a:pt x="24383" y="0"/>
                  </a:lnTo>
                  <a:close/>
                </a:path>
              </a:pathLst>
            </a:custGeom>
            <a:solidFill>
              <a:srgbClr val="35499D"/>
            </a:solidFill>
          </p:spPr>
          <p:txBody>
            <a:bodyPr wrap="square" lIns="0" tIns="0" rIns="0" bIns="0" rtlCol="0"/>
            <a:lstStyle/>
            <a:p>
              <a:endParaRPr/>
            </a:p>
          </p:txBody>
        </p:sp>
        <p:sp>
          <p:nvSpPr>
            <p:cNvPr id="178" name="object 178"/>
            <p:cNvSpPr/>
            <p:nvPr/>
          </p:nvSpPr>
          <p:spPr>
            <a:xfrm>
              <a:off x="7214615" y="5377180"/>
              <a:ext cx="24765" cy="1676400"/>
            </a:xfrm>
            <a:custGeom>
              <a:avLst/>
              <a:gdLst/>
              <a:ahLst/>
              <a:cxnLst/>
              <a:rect l="l" t="t" r="r" b="b"/>
              <a:pathLst>
                <a:path w="24765" h="1676400">
                  <a:moveTo>
                    <a:pt x="24383" y="0"/>
                  </a:moveTo>
                  <a:lnTo>
                    <a:pt x="0" y="0"/>
                  </a:lnTo>
                  <a:lnTo>
                    <a:pt x="0" y="1676400"/>
                  </a:lnTo>
                  <a:lnTo>
                    <a:pt x="24383" y="1676400"/>
                  </a:lnTo>
                  <a:lnTo>
                    <a:pt x="24383" y="0"/>
                  </a:lnTo>
                  <a:close/>
                </a:path>
              </a:pathLst>
            </a:custGeom>
            <a:solidFill>
              <a:srgbClr val="33479D"/>
            </a:solidFill>
          </p:spPr>
          <p:txBody>
            <a:bodyPr wrap="square" lIns="0" tIns="0" rIns="0" bIns="0" rtlCol="0"/>
            <a:lstStyle/>
            <a:p>
              <a:endParaRPr/>
            </a:p>
          </p:txBody>
        </p:sp>
        <p:sp>
          <p:nvSpPr>
            <p:cNvPr id="179" name="object 179"/>
            <p:cNvSpPr/>
            <p:nvPr/>
          </p:nvSpPr>
          <p:spPr>
            <a:xfrm>
              <a:off x="7239000" y="5377180"/>
              <a:ext cx="30480" cy="1676400"/>
            </a:xfrm>
            <a:custGeom>
              <a:avLst/>
              <a:gdLst/>
              <a:ahLst/>
              <a:cxnLst/>
              <a:rect l="l" t="t" r="r" b="b"/>
              <a:pathLst>
                <a:path w="30479" h="1676400">
                  <a:moveTo>
                    <a:pt x="30479" y="0"/>
                  </a:moveTo>
                  <a:lnTo>
                    <a:pt x="0" y="0"/>
                  </a:lnTo>
                  <a:lnTo>
                    <a:pt x="0" y="1676400"/>
                  </a:lnTo>
                  <a:lnTo>
                    <a:pt x="30479" y="1676400"/>
                  </a:lnTo>
                  <a:lnTo>
                    <a:pt x="30479" y="0"/>
                  </a:lnTo>
                  <a:close/>
                </a:path>
              </a:pathLst>
            </a:custGeom>
            <a:solidFill>
              <a:srgbClr val="31469D"/>
            </a:solidFill>
          </p:spPr>
          <p:txBody>
            <a:bodyPr wrap="square" lIns="0" tIns="0" rIns="0" bIns="0" rtlCol="0"/>
            <a:lstStyle/>
            <a:p>
              <a:endParaRPr/>
            </a:p>
          </p:txBody>
        </p:sp>
        <p:sp>
          <p:nvSpPr>
            <p:cNvPr id="180" name="object 180"/>
            <p:cNvSpPr/>
            <p:nvPr/>
          </p:nvSpPr>
          <p:spPr>
            <a:xfrm>
              <a:off x="7269479" y="5377180"/>
              <a:ext cx="24765" cy="1676400"/>
            </a:xfrm>
            <a:custGeom>
              <a:avLst/>
              <a:gdLst/>
              <a:ahLst/>
              <a:cxnLst/>
              <a:rect l="l" t="t" r="r" b="b"/>
              <a:pathLst>
                <a:path w="24765" h="1676400">
                  <a:moveTo>
                    <a:pt x="24383" y="0"/>
                  </a:moveTo>
                  <a:lnTo>
                    <a:pt x="0" y="0"/>
                  </a:lnTo>
                  <a:lnTo>
                    <a:pt x="0" y="1676400"/>
                  </a:lnTo>
                  <a:lnTo>
                    <a:pt x="24383" y="1676400"/>
                  </a:lnTo>
                  <a:lnTo>
                    <a:pt x="24383" y="0"/>
                  </a:lnTo>
                  <a:close/>
                </a:path>
              </a:pathLst>
            </a:custGeom>
            <a:solidFill>
              <a:srgbClr val="31449D"/>
            </a:solidFill>
          </p:spPr>
          <p:txBody>
            <a:bodyPr wrap="square" lIns="0" tIns="0" rIns="0" bIns="0" rtlCol="0"/>
            <a:lstStyle/>
            <a:p>
              <a:endParaRPr/>
            </a:p>
          </p:txBody>
        </p:sp>
        <p:sp>
          <p:nvSpPr>
            <p:cNvPr id="181" name="object 181"/>
            <p:cNvSpPr/>
            <p:nvPr/>
          </p:nvSpPr>
          <p:spPr>
            <a:xfrm>
              <a:off x="7293864" y="5377180"/>
              <a:ext cx="36830" cy="1676400"/>
            </a:xfrm>
            <a:custGeom>
              <a:avLst/>
              <a:gdLst/>
              <a:ahLst/>
              <a:cxnLst/>
              <a:rect l="l" t="t" r="r" b="b"/>
              <a:pathLst>
                <a:path w="36829" h="1676400">
                  <a:moveTo>
                    <a:pt x="36575" y="0"/>
                  </a:moveTo>
                  <a:lnTo>
                    <a:pt x="0" y="0"/>
                  </a:lnTo>
                  <a:lnTo>
                    <a:pt x="0" y="1676400"/>
                  </a:lnTo>
                  <a:lnTo>
                    <a:pt x="36575" y="1676400"/>
                  </a:lnTo>
                  <a:lnTo>
                    <a:pt x="36575" y="0"/>
                  </a:lnTo>
                  <a:close/>
                </a:path>
              </a:pathLst>
            </a:custGeom>
            <a:solidFill>
              <a:srgbClr val="2F429C"/>
            </a:solidFill>
          </p:spPr>
          <p:txBody>
            <a:bodyPr wrap="square" lIns="0" tIns="0" rIns="0" bIns="0" rtlCol="0"/>
            <a:lstStyle/>
            <a:p>
              <a:endParaRPr/>
            </a:p>
          </p:txBody>
        </p:sp>
        <p:sp>
          <p:nvSpPr>
            <p:cNvPr id="182" name="object 182"/>
            <p:cNvSpPr/>
            <p:nvPr/>
          </p:nvSpPr>
          <p:spPr>
            <a:xfrm>
              <a:off x="7330440" y="5377180"/>
              <a:ext cx="24765" cy="1676400"/>
            </a:xfrm>
            <a:custGeom>
              <a:avLst/>
              <a:gdLst/>
              <a:ahLst/>
              <a:cxnLst/>
              <a:rect l="l" t="t" r="r" b="b"/>
              <a:pathLst>
                <a:path w="24765" h="1676400">
                  <a:moveTo>
                    <a:pt x="24383" y="0"/>
                  </a:moveTo>
                  <a:lnTo>
                    <a:pt x="0" y="0"/>
                  </a:lnTo>
                  <a:lnTo>
                    <a:pt x="0" y="1676400"/>
                  </a:lnTo>
                  <a:lnTo>
                    <a:pt x="24383" y="1676400"/>
                  </a:lnTo>
                  <a:lnTo>
                    <a:pt x="24383" y="0"/>
                  </a:lnTo>
                  <a:close/>
                </a:path>
              </a:pathLst>
            </a:custGeom>
            <a:solidFill>
              <a:srgbClr val="2E409C"/>
            </a:solidFill>
          </p:spPr>
          <p:txBody>
            <a:bodyPr wrap="square" lIns="0" tIns="0" rIns="0" bIns="0" rtlCol="0"/>
            <a:lstStyle/>
            <a:p>
              <a:endParaRPr/>
            </a:p>
          </p:txBody>
        </p:sp>
        <p:sp>
          <p:nvSpPr>
            <p:cNvPr id="183" name="object 183"/>
            <p:cNvSpPr/>
            <p:nvPr/>
          </p:nvSpPr>
          <p:spPr>
            <a:xfrm>
              <a:off x="7354823" y="5377180"/>
              <a:ext cx="33655" cy="1676400"/>
            </a:xfrm>
            <a:custGeom>
              <a:avLst/>
              <a:gdLst/>
              <a:ahLst/>
              <a:cxnLst/>
              <a:rect l="l" t="t" r="r" b="b"/>
              <a:pathLst>
                <a:path w="33654" h="1676400">
                  <a:moveTo>
                    <a:pt x="33527" y="0"/>
                  </a:moveTo>
                  <a:lnTo>
                    <a:pt x="0" y="0"/>
                  </a:lnTo>
                  <a:lnTo>
                    <a:pt x="0" y="1676400"/>
                  </a:lnTo>
                  <a:lnTo>
                    <a:pt x="33527" y="1676400"/>
                  </a:lnTo>
                  <a:lnTo>
                    <a:pt x="33527" y="0"/>
                  </a:lnTo>
                  <a:close/>
                </a:path>
              </a:pathLst>
            </a:custGeom>
            <a:solidFill>
              <a:srgbClr val="2C3E9C"/>
            </a:solidFill>
          </p:spPr>
          <p:txBody>
            <a:bodyPr wrap="square" lIns="0" tIns="0" rIns="0" bIns="0" rtlCol="0"/>
            <a:lstStyle/>
            <a:p>
              <a:endParaRPr/>
            </a:p>
          </p:txBody>
        </p:sp>
        <p:sp>
          <p:nvSpPr>
            <p:cNvPr id="184" name="object 184"/>
            <p:cNvSpPr/>
            <p:nvPr/>
          </p:nvSpPr>
          <p:spPr>
            <a:xfrm>
              <a:off x="7388352" y="5377180"/>
              <a:ext cx="24765" cy="1676400"/>
            </a:xfrm>
            <a:custGeom>
              <a:avLst/>
              <a:gdLst/>
              <a:ahLst/>
              <a:cxnLst/>
              <a:rect l="l" t="t" r="r" b="b"/>
              <a:pathLst>
                <a:path w="24765" h="1676400">
                  <a:moveTo>
                    <a:pt x="24383" y="0"/>
                  </a:moveTo>
                  <a:lnTo>
                    <a:pt x="0" y="0"/>
                  </a:lnTo>
                  <a:lnTo>
                    <a:pt x="0" y="1676400"/>
                  </a:lnTo>
                  <a:lnTo>
                    <a:pt x="24383" y="1676400"/>
                  </a:lnTo>
                  <a:lnTo>
                    <a:pt x="24383" y="0"/>
                  </a:lnTo>
                  <a:close/>
                </a:path>
              </a:pathLst>
            </a:custGeom>
            <a:solidFill>
              <a:srgbClr val="2C3C9C"/>
            </a:solidFill>
          </p:spPr>
          <p:txBody>
            <a:bodyPr wrap="square" lIns="0" tIns="0" rIns="0" bIns="0" rtlCol="0"/>
            <a:lstStyle/>
            <a:p>
              <a:endParaRPr/>
            </a:p>
          </p:txBody>
        </p:sp>
        <p:sp>
          <p:nvSpPr>
            <p:cNvPr id="185" name="object 185"/>
            <p:cNvSpPr/>
            <p:nvPr/>
          </p:nvSpPr>
          <p:spPr>
            <a:xfrm>
              <a:off x="7412735" y="5377180"/>
              <a:ext cx="36830" cy="1676400"/>
            </a:xfrm>
            <a:custGeom>
              <a:avLst/>
              <a:gdLst/>
              <a:ahLst/>
              <a:cxnLst/>
              <a:rect l="l" t="t" r="r" b="b"/>
              <a:pathLst>
                <a:path w="36829" h="1676400">
                  <a:moveTo>
                    <a:pt x="36575" y="0"/>
                  </a:moveTo>
                  <a:lnTo>
                    <a:pt x="0" y="0"/>
                  </a:lnTo>
                  <a:lnTo>
                    <a:pt x="0" y="1676400"/>
                  </a:lnTo>
                  <a:lnTo>
                    <a:pt x="36575" y="1676400"/>
                  </a:lnTo>
                  <a:lnTo>
                    <a:pt x="36575" y="0"/>
                  </a:lnTo>
                  <a:close/>
                </a:path>
              </a:pathLst>
            </a:custGeom>
            <a:solidFill>
              <a:srgbClr val="2A3A9B"/>
            </a:solidFill>
          </p:spPr>
          <p:txBody>
            <a:bodyPr wrap="square" lIns="0" tIns="0" rIns="0" bIns="0" rtlCol="0"/>
            <a:lstStyle/>
            <a:p>
              <a:endParaRPr/>
            </a:p>
          </p:txBody>
        </p:sp>
        <p:sp>
          <p:nvSpPr>
            <p:cNvPr id="186" name="object 186"/>
            <p:cNvSpPr/>
            <p:nvPr/>
          </p:nvSpPr>
          <p:spPr>
            <a:xfrm>
              <a:off x="7449311" y="5377180"/>
              <a:ext cx="24765" cy="1676400"/>
            </a:xfrm>
            <a:custGeom>
              <a:avLst/>
              <a:gdLst/>
              <a:ahLst/>
              <a:cxnLst/>
              <a:rect l="l" t="t" r="r" b="b"/>
              <a:pathLst>
                <a:path w="24765" h="1676400">
                  <a:moveTo>
                    <a:pt x="24383" y="0"/>
                  </a:moveTo>
                  <a:lnTo>
                    <a:pt x="0" y="0"/>
                  </a:lnTo>
                  <a:lnTo>
                    <a:pt x="0" y="1676400"/>
                  </a:lnTo>
                  <a:lnTo>
                    <a:pt x="24383" y="1676400"/>
                  </a:lnTo>
                  <a:lnTo>
                    <a:pt x="24383" y="0"/>
                  </a:lnTo>
                  <a:close/>
                </a:path>
              </a:pathLst>
            </a:custGeom>
            <a:solidFill>
              <a:srgbClr val="29389B"/>
            </a:solidFill>
          </p:spPr>
          <p:txBody>
            <a:bodyPr wrap="square" lIns="0" tIns="0" rIns="0" bIns="0" rtlCol="0"/>
            <a:lstStyle/>
            <a:p>
              <a:endParaRPr/>
            </a:p>
          </p:txBody>
        </p:sp>
        <p:sp>
          <p:nvSpPr>
            <p:cNvPr id="187" name="object 187"/>
            <p:cNvSpPr/>
            <p:nvPr/>
          </p:nvSpPr>
          <p:spPr>
            <a:xfrm>
              <a:off x="7473696" y="5377180"/>
              <a:ext cx="33655" cy="1676400"/>
            </a:xfrm>
            <a:custGeom>
              <a:avLst/>
              <a:gdLst/>
              <a:ahLst/>
              <a:cxnLst/>
              <a:rect l="l" t="t" r="r" b="b"/>
              <a:pathLst>
                <a:path w="33654" h="1676400">
                  <a:moveTo>
                    <a:pt x="33527" y="0"/>
                  </a:moveTo>
                  <a:lnTo>
                    <a:pt x="0" y="0"/>
                  </a:lnTo>
                  <a:lnTo>
                    <a:pt x="0" y="1676400"/>
                  </a:lnTo>
                  <a:lnTo>
                    <a:pt x="33527" y="1676400"/>
                  </a:lnTo>
                  <a:lnTo>
                    <a:pt x="33527" y="0"/>
                  </a:lnTo>
                  <a:close/>
                </a:path>
              </a:pathLst>
            </a:custGeom>
            <a:solidFill>
              <a:srgbClr val="27369B"/>
            </a:solidFill>
          </p:spPr>
          <p:txBody>
            <a:bodyPr wrap="square" lIns="0" tIns="0" rIns="0" bIns="0" rtlCol="0"/>
            <a:lstStyle/>
            <a:p>
              <a:endParaRPr/>
            </a:p>
          </p:txBody>
        </p:sp>
        <p:sp>
          <p:nvSpPr>
            <p:cNvPr id="188" name="object 188"/>
            <p:cNvSpPr/>
            <p:nvPr/>
          </p:nvSpPr>
          <p:spPr>
            <a:xfrm>
              <a:off x="7507223" y="5377180"/>
              <a:ext cx="27940" cy="1676400"/>
            </a:xfrm>
            <a:custGeom>
              <a:avLst/>
              <a:gdLst/>
              <a:ahLst/>
              <a:cxnLst/>
              <a:rect l="l" t="t" r="r" b="b"/>
              <a:pathLst>
                <a:path w="27940" h="1676400">
                  <a:moveTo>
                    <a:pt x="27431" y="0"/>
                  </a:moveTo>
                  <a:lnTo>
                    <a:pt x="0" y="0"/>
                  </a:lnTo>
                  <a:lnTo>
                    <a:pt x="0" y="1676400"/>
                  </a:lnTo>
                  <a:lnTo>
                    <a:pt x="27431" y="1676400"/>
                  </a:lnTo>
                  <a:lnTo>
                    <a:pt x="27431" y="0"/>
                  </a:lnTo>
                  <a:close/>
                </a:path>
              </a:pathLst>
            </a:custGeom>
            <a:solidFill>
              <a:srgbClr val="25349B"/>
            </a:solidFill>
          </p:spPr>
          <p:txBody>
            <a:bodyPr wrap="square" lIns="0" tIns="0" rIns="0" bIns="0" rtlCol="0"/>
            <a:lstStyle/>
            <a:p>
              <a:endParaRPr/>
            </a:p>
          </p:txBody>
        </p:sp>
        <p:sp>
          <p:nvSpPr>
            <p:cNvPr id="189" name="object 189"/>
            <p:cNvSpPr/>
            <p:nvPr/>
          </p:nvSpPr>
          <p:spPr>
            <a:xfrm>
              <a:off x="7534655" y="5377180"/>
              <a:ext cx="33655" cy="1676400"/>
            </a:xfrm>
            <a:custGeom>
              <a:avLst/>
              <a:gdLst/>
              <a:ahLst/>
              <a:cxnLst/>
              <a:rect l="l" t="t" r="r" b="b"/>
              <a:pathLst>
                <a:path w="33654" h="1676400">
                  <a:moveTo>
                    <a:pt x="33527" y="0"/>
                  </a:moveTo>
                  <a:lnTo>
                    <a:pt x="0" y="0"/>
                  </a:lnTo>
                  <a:lnTo>
                    <a:pt x="0" y="1676400"/>
                  </a:lnTo>
                  <a:lnTo>
                    <a:pt x="33527" y="1676400"/>
                  </a:lnTo>
                  <a:lnTo>
                    <a:pt x="33527" y="0"/>
                  </a:lnTo>
                  <a:close/>
                </a:path>
              </a:pathLst>
            </a:custGeom>
            <a:solidFill>
              <a:srgbClr val="23339A"/>
            </a:solidFill>
          </p:spPr>
          <p:txBody>
            <a:bodyPr wrap="square" lIns="0" tIns="0" rIns="0" bIns="0" rtlCol="0"/>
            <a:lstStyle/>
            <a:p>
              <a:endParaRPr/>
            </a:p>
          </p:txBody>
        </p:sp>
        <p:sp>
          <p:nvSpPr>
            <p:cNvPr id="190" name="object 190"/>
            <p:cNvSpPr/>
            <p:nvPr/>
          </p:nvSpPr>
          <p:spPr>
            <a:xfrm>
              <a:off x="7568184" y="5377180"/>
              <a:ext cx="24765" cy="1676400"/>
            </a:xfrm>
            <a:custGeom>
              <a:avLst/>
              <a:gdLst/>
              <a:ahLst/>
              <a:cxnLst/>
              <a:rect l="l" t="t" r="r" b="b"/>
              <a:pathLst>
                <a:path w="24765" h="1676400">
                  <a:moveTo>
                    <a:pt x="24383" y="0"/>
                  </a:moveTo>
                  <a:lnTo>
                    <a:pt x="0" y="0"/>
                  </a:lnTo>
                  <a:lnTo>
                    <a:pt x="0" y="1676400"/>
                  </a:lnTo>
                  <a:lnTo>
                    <a:pt x="24383" y="1676400"/>
                  </a:lnTo>
                  <a:lnTo>
                    <a:pt x="24383" y="0"/>
                  </a:lnTo>
                  <a:close/>
                </a:path>
              </a:pathLst>
            </a:custGeom>
            <a:solidFill>
              <a:srgbClr val="22309A"/>
            </a:solidFill>
          </p:spPr>
          <p:txBody>
            <a:bodyPr wrap="square" lIns="0" tIns="0" rIns="0" bIns="0" rtlCol="0"/>
            <a:lstStyle/>
            <a:p>
              <a:endParaRPr/>
            </a:p>
          </p:txBody>
        </p:sp>
        <p:sp>
          <p:nvSpPr>
            <p:cNvPr id="191" name="object 191"/>
            <p:cNvSpPr/>
            <p:nvPr/>
          </p:nvSpPr>
          <p:spPr>
            <a:xfrm>
              <a:off x="7592567" y="5377180"/>
              <a:ext cx="24765" cy="1676400"/>
            </a:xfrm>
            <a:custGeom>
              <a:avLst/>
              <a:gdLst/>
              <a:ahLst/>
              <a:cxnLst/>
              <a:rect l="l" t="t" r="r" b="b"/>
              <a:pathLst>
                <a:path w="24765" h="1676400">
                  <a:moveTo>
                    <a:pt x="24383" y="0"/>
                  </a:moveTo>
                  <a:lnTo>
                    <a:pt x="0" y="0"/>
                  </a:lnTo>
                  <a:lnTo>
                    <a:pt x="0" y="1676400"/>
                  </a:lnTo>
                  <a:lnTo>
                    <a:pt x="24383" y="1676400"/>
                  </a:lnTo>
                  <a:lnTo>
                    <a:pt x="24383" y="0"/>
                  </a:lnTo>
                  <a:close/>
                </a:path>
              </a:pathLst>
            </a:custGeom>
            <a:solidFill>
              <a:srgbClr val="212E9A"/>
            </a:solidFill>
          </p:spPr>
          <p:txBody>
            <a:bodyPr wrap="square" lIns="0" tIns="0" rIns="0" bIns="0" rtlCol="0"/>
            <a:lstStyle/>
            <a:p>
              <a:endParaRPr/>
            </a:p>
          </p:txBody>
        </p:sp>
        <p:sp>
          <p:nvSpPr>
            <p:cNvPr id="192" name="object 192"/>
            <p:cNvSpPr/>
            <p:nvPr/>
          </p:nvSpPr>
          <p:spPr>
            <a:xfrm>
              <a:off x="7616952" y="5377180"/>
              <a:ext cx="43180" cy="1676400"/>
            </a:xfrm>
            <a:custGeom>
              <a:avLst/>
              <a:gdLst/>
              <a:ahLst/>
              <a:cxnLst/>
              <a:rect l="l" t="t" r="r" b="b"/>
              <a:pathLst>
                <a:path w="43179" h="1676400">
                  <a:moveTo>
                    <a:pt x="42672" y="0"/>
                  </a:moveTo>
                  <a:lnTo>
                    <a:pt x="0" y="0"/>
                  </a:lnTo>
                  <a:lnTo>
                    <a:pt x="0" y="1676400"/>
                  </a:lnTo>
                  <a:lnTo>
                    <a:pt x="42672" y="1676400"/>
                  </a:lnTo>
                  <a:lnTo>
                    <a:pt x="42672" y="0"/>
                  </a:lnTo>
                  <a:close/>
                </a:path>
              </a:pathLst>
            </a:custGeom>
            <a:solidFill>
              <a:srgbClr val="1F2C9A"/>
            </a:solidFill>
          </p:spPr>
          <p:txBody>
            <a:bodyPr wrap="square" lIns="0" tIns="0" rIns="0" bIns="0" rtlCol="0"/>
            <a:lstStyle/>
            <a:p>
              <a:endParaRPr/>
            </a:p>
          </p:txBody>
        </p:sp>
        <p:sp>
          <p:nvSpPr>
            <p:cNvPr id="193" name="object 193"/>
            <p:cNvSpPr/>
            <p:nvPr/>
          </p:nvSpPr>
          <p:spPr>
            <a:xfrm>
              <a:off x="7659623" y="5377180"/>
              <a:ext cx="27940" cy="1676400"/>
            </a:xfrm>
            <a:custGeom>
              <a:avLst/>
              <a:gdLst/>
              <a:ahLst/>
              <a:cxnLst/>
              <a:rect l="l" t="t" r="r" b="b"/>
              <a:pathLst>
                <a:path w="27940" h="1676400">
                  <a:moveTo>
                    <a:pt x="27431" y="0"/>
                  </a:moveTo>
                  <a:lnTo>
                    <a:pt x="0" y="0"/>
                  </a:lnTo>
                  <a:lnTo>
                    <a:pt x="0" y="1676400"/>
                  </a:lnTo>
                  <a:lnTo>
                    <a:pt x="27431" y="1676400"/>
                  </a:lnTo>
                  <a:lnTo>
                    <a:pt x="27431" y="0"/>
                  </a:lnTo>
                  <a:close/>
                </a:path>
              </a:pathLst>
            </a:custGeom>
            <a:solidFill>
              <a:srgbClr val="1E2A9A"/>
            </a:solidFill>
          </p:spPr>
          <p:txBody>
            <a:bodyPr wrap="square" lIns="0" tIns="0" rIns="0" bIns="0" rtlCol="0"/>
            <a:lstStyle/>
            <a:p>
              <a:endParaRPr/>
            </a:p>
          </p:txBody>
        </p:sp>
        <p:sp>
          <p:nvSpPr>
            <p:cNvPr id="194" name="object 194"/>
            <p:cNvSpPr/>
            <p:nvPr/>
          </p:nvSpPr>
          <p:spPr>
            <a:xfrm>
              <a:off x="7687055" y="5377180"/>
              <a:ext cx="27940" cy="1676400"/>
            </a:xfrm>
            <a:custGeom>
              <a:avLst/>
              <a:gdLst/>
              <a:ahLst/>
              <a:cxnLst/>
              <a:rect l="l" t="t" r="r" b="b"/>
              <a:pathLst>
                <a:path w="27940" h="1676400">
                  <a:moveTo>
                    <a:pt x="27431" y="0"/>
                  </a:moveTo>
                  <a:lnTo>
                    <a:pt x="0" y="0"/>
                  </a:lnTo>
                  <a:lnTo>
                    <a:pt x="0" y="1676400"/>
                  </a:lnTo>
                  <a:lnTo>
                    <a:pt x="27431" y="1676400"/>
                  </a:lnTo>
                  <a:lnTo>
                    <a:pt x="27431" y="0"/>
                  </a:lnTo>
                  <a:close/>
                </a:path>
              </a:pathLst>
            </a:custGeom>
            <a:solidFill>
              <a:srgbClr val="1C289A"/>
            </a:solidFill>
          </p:spPr>
          <p:txBody>
            <a:bodyPr wrap="square" lIns="0" tIns="0" rIns="0" bIns="0" rtlCol="0"/>
            <a:lstStyle/>
            <a:p>
              <a:endParaRPr/>
            </a:p>
          </p:txBody>
        </p:sp>
        <p:sp>
          <p:nvSpPr>
            <p:cNvPr id="195" name="object 195"/>
            <p:cNvSpPr/>
            <p:nvPr/>
          </p:nvSpPr>
          <p:spPr>
            <a:xfrm>
              <a:off x="7714488" y="5377180"/>
              <a:ext cx="18415" cy="1676400"/>
            </a:xfrm>
            <a:custGeom>
              <a:avLst/>
              <a:gdLst/>
              <a:ahLst/>
              <a:cxnLst/>
              <a:rect l="l" t="t" r="r" b="b"/>
              <a:pathLst>
                <a:path w="18415" h="1676400">
                  <a:moveTo>
                    <a:pt x="18288" y="0"/>
                  </a:moveTo>
                  <a:lnTo>
                    <a:pt x="0" y="0"/>
                  </a:lnTo>
                  <a:lnTo>
                    <a:pt x="0" y="1676400"/>
                  </a:lnTo>
                  <a:lnTo>
                    <a:pt x="18288" y="1676400"/>
                  </a:lnTo>
                  <a:lnTo>
                    <a:pt x="18288" y="0"/>
                  </a:lnTo>
                  <a:close/>
                </a:path>
              </a:pathLst>
            </a:custGeom>
            <a:solidFill>
              <a:srgbClr val="1B2699"/>
            </a:solidFill>
          </p:spPr>
          <p:txBody>
            <a:bodyPr wrap="square" lIns="0" tIns="0" rIns="0" bIns="0" rtlCol="0"/>
            <a:lstStyle/>
            <a:p>
              <a:endParaRPr/>
            </a:p>
          </p:txBody>
        </p:sp>
        <p:sp>
          <p:nvSpPr>
            <p:cNvPr id="196" name="object 196"/>
            <p:cNvSpPr/>
            <p:nvPr/>
          </p:nvSpPr>
          <p:spPr>
            <a:xfrm>
              <a:off x="7732776" y="5377180"/>
              <a:ext cx="21590" cy="1676400"/>
            </a:xfrm>
            <a:custGeom>
              <a:avLst/>
              <a:gdLst/>
              <a:ahLst/>
              <a:cxnLst/>
              <a:rect l="l" t="t" r="r" b="b"/>
              <a:pathLst>
                <a:path w="21590" h="1676400">
                  <a:moveTo>
                    <a:pt x="21335" y="0"/>
                  </a:moveTo>
                  <a:lnTo>
                    <a:pt x="0" y="0"/>
                  </a:lnTo>
                  <a:lnTo>
                    <a:pt x="0" y="1676400"/>
                  </a:lnTo>
                  <a:lnTo>
                    <a:pt x="21335" y="1676400"/>
                  </a:lnTo>
                  <a:lnTo>
                    <a:pt x="21335" y="0"/>
                  </a:lnTo>
                  <a:close/>
                </a:path>
              </a:pathLst>
            </a:custGeom>
            <a:solidFill>
              <a:srgbClr val="1A2499"/>
            </a:solidFill>
          </p:spPr>
          <p:txBody>
            <a:bodyPr wrap="square" lIns="0" tIns="0" rIns="0" bIns="0" rtlCol="0"/>
            <a:lstStyle/>
            <a:p>
              <a:endParaRPr/>
            </a:p>
          </p:txBody>
        </p:sp>
        <p:sp>
          <p:nvSpPr>
            <p:cNvPr id="197" name="object 197"/>
            <p:cNvSpPr/>
            <p:nvPr/>
          </p:nvSpPr>
          <p:spPr>
            <a:xfrm>
              <a:off x="7754111" y="5377180"/>
              <a:ext cx="33655" cy="1676400"/>
            </a:xfrm>
            <a:custGeom>
              <a:avLst/>
              <a:gdLst/>
              <a:ahLst/>
              <a:cxnLst/>
              <a:rect l="l" t="t" r="r" b="b"/>
              <a:pathLst>
                <a:path w="33654" h="1676400">
                  <a:moveTo>
                    <a:pt x="33527" y="0"/>
                  </a:moveTo>
                  <a:lnTo>
                    <a:pt x="0" y="0"/>
                  </a:lnTo>
                  <a:lnTo>
                    <a:pt x="0" y="1676400"/>
                  </a:lnTo>
                  <a:lnTo>
                    <a:pt x="33527" y="1676400"/>
                  </a:lnTo>
                  <a:lnTo>
                    <a:pt x="33527" y="0"/>
                  </a:lnTo>
                  <a:close/>
                </a:path>
              </a:pathLst>
            </a:custGeom>
            <a:solidFill>
              <a:srgbClr val="182299"/>
            </a:solidFill>
          </p:spPr>
          <p:txBody>
            <a:bodyPr wrap="square" lIns="0" tIns="0" rIns="0" bIns="0" rtlCol="0"/>
            <a:lstStyle/>
            <a:p>
              <a:endParaRPr/>
            </a:p>
          </p:txBody>
        </p:sp>
        <p:sp>
          <p:nvSpPr>
            <p:cNvPr id="198" name="object 198"/>
            <p:cNvSpPr/>
            <p:nvPr/>
          </p:nvSpPr>
          <p:spPr>
            <a:xfrm>
              <a:off x="7787640" y="5377180"/>
              <a:ext cx="21590" cy="1676400"/>
            </a:xfrm>
            <a:custGeom>
              <a:avLst/>
              <a:gdLst/>
              <a:ahLst/>
              <a:cxnLst/>
              <a:rect l="l" t="t" r="r" b="b"/>
              <a:pathLst>
                <a:path w="21590" h="1676400">
                  <a:moveTo>
                    <a:pt x="21335" y="0"/>
                  </a:moveTo>
                  <a:lnTo>
                    <a:pt x="0" y="0"/>
                  </a:lnTo>
                  <a:lnTo>
                    <a:pt x="0" y="1676400"/>
                  </a:lnTo>
                  <a:lnTo>
                    <a:pt x="21335" y="1676400"/>
                  </a:lnTo>
                  <a:lnTo>
                    <a:pt x="21335" y="0"/>
                  </a:lnTo>
                  <a:close/>
                </a:path>
              </a:pathLst>
            </a:custGeom>
            <a:solidFill>
              <a:srgbClr val="172099"/>
            </a:solidFill>
          </p:spPr>
          <p:txBody>
            <a:bodyPr wrap="square" lIns="0" tIns="0" rIns="0" bIns="0" rtlCol="0"/>
            <a:lstStyle/>
            <a:p>
              <a:endParaRPr/>
            </a:p>
          </p:txBody>
        </p:sp>
        <p:sp>
          <p:nvSpPr>
            <p:cNvPr id="199" name="object 199"/>
            <p:cNvSpPr/>
            <p:nvPr/>
          </p:nvSpPr>
          <p:spPr>
            <a:xfrm>
              <a:off x="7808976" y="5377180"/>
              <a:ext cx="18415" cy="1676400"/>
            </a:xfrm>
            <a:custGeom>
              <a:avLst/>
              <a:gdLst/>
              <a:ahLst/>
              <a:cxnLst/>
              <a:rect l="l" t="t" r="r" b="b"/>
              <a:pathLst>
                <a:path w="18415" h="1676400">
                  <a:moveTo>
                    <a:pt x="18288" y="0"/>
                  </a:moveTo>
                  <a:lnTo>
                    <a:pt x="0" y="0"/>
                  </a:lnTo>
                  <a:lnTo>
                    <a:pt x="0" y="1676400"/>
                  </a:lnTo>
                  <a:lnTo>
                    <a:pt x="18288" y="1676400"/>
                  </a:lnTo>
                  <a:lnTo>
                    <a:pt x="18288" y="0"/>
                  </a:lnTo>
                  <a:close/>
                </a:path>
              </a:pathLst>
            </a:custGeom>
            <a:solidFill>
              <a:srgbClr val="161E99"/>
            </a:solidFill>
          </p:spPr>
          <p:txBody>
            <a:bodyPr wrap="square" lIns="0" tIns="0" rIns="0" bIns="0" rtlCol="0"/>
            <a:lstStyle/>
            <a:p>
              <a:endParaRPr/>
            </a:p>
          </p:txBody>
        </p:sp>
        <p:sp>
          <p:nvSpPr>
            <p:cNvPr id="200" name="object 200"/>
            <p:cNvSpPr/>
            <p:nvPr/>
          </p:nvSpPr>
          <p:spPr>
            <a:xfrm>
              <a:off x="7827264" y="5377180"/>
              <a:ext cx="18415" cy="1676400"/>
            </a:xfrm>
            <a:custGeom>
              <a:avLst/>
              <a:gdLst/>
              <a:ahLst/>
              <a:cxnLst/>
              <a:rect l="l" t="t" r="r" b="b"/>
              <a:pathLst>
                <a:path w="18415" h="1676400">
                  <a:moveTo>
                    <a:pt x="18288" y="0"/>
                  </a:moveTo>
                  <a:lnTo>
                    <a:pt x="0" y="0"/>
                  </a:lnTo>
                  <a:lnTo>
                    <a:pt x="0" y="1676400"/>
                  </a:lnTo>
                  <a:lnTo>
                    <a:pt x="18288" y="1676400"/>
                  </a:lnTo>
                  <a:lnTo>
                    <a:pt x="18288" y="0"/>
                  </a:lnTo>
                  <a:close/>
                </a:path>
              </a:pathLst>
            </a:custGeom>
            <a:solidFill>
              <a:srgbClr val="151C99"/>
            </a:solidFill>
          </p:spPr>
          <p:txBody>
            <a:bodyPr wrap="square" lIns="0" tIns="0" rIns="0" bIns="0" rtlCol="0"/>
            <a:lstStyle/>
            <a:p>
              <a:endParaRPr/>
            </a:p>
          </p:txBody>
        </p:sp>
        <p:sp>
          <p:nvSpPr>
            <p:cNvPr id="201" name="object 201"/>
            <p:cNvSpPr/>
            <p:nvPr/>
          </p:nvSpPr>
          <p:spPr>
            <a:xfrm>
              <a:off x="7845552" y="5377180"/>
              <a:ext cx="12700" cy="1676400"/>
            </a:xfrm>
            <a:custGeom>
              <a:avLst/>
              <a:gdLst/>
              <a:ahLst/>
              <a:cxnLst/>
              <a:rect l="l" t="t" r="r" b="b"/>
              <a:pathLst>
                <a:path w="12700" h="1676400">
                  <a:moveTo>
                    <a:pt x="12192" y="0"/>
                  </a:moveTo>
                  <a:lnTo>
                    <a:pt x="0" y="0"/>
                  </a:lnTo>
                  <a:lnTo>
                    <a:pt x="0" y="1676400"/>
                  </a:lnTo>
                  <a:lnTo>
                    <a:pt x="12192" y="1676400"/>
                  </a:lnTo>
                  <a:lnTo>
                    <a:pt x="12192" y="0"/>
                  </a:lnTo>
                  <a:close/>
                </a:path>
              </a:pathLst>
            </a:custGeom>
            <a:solidFill>
              <a:srgbClr val="131B99"/>
            </a:solidFill>
          </p:spPr>
          <p:txBody>
            <a:bodyPr wrap="square" lIns="0" tIns="0" rIns="0" bIns="0" rtlCol="0"/>
            <a:lstStyle/>
            <a:p>
              <a:endParaRPr/>
            </a:p>
          </p:txBody>
        </p:sp>
        <p:sp>
          <p:nvSpPr>
            <p:cNvPr id="202" name="object 202"/>
            <p:cNvSpPr/>
            <p:nvPr/>
          </p:nvSpPr>
          <p:spPr>
            <a:xfrm>
              <a:off x="7857744" y="5377180"/>
              <a:ext cx="27940" cy="1676400"/>
            </a:xfrm>
            <a:custGeom>
              <a:avLst/>
              <a:gdLst/>
              <a:ahLst/>
              <a:cxnLst/>
              <a:rect l="l" t="t" r="r" b="b"/>
              <a:pathLst>
                <a:path w="27940" h="1676400">
                  <a:moveTo>
                    <a:pt x="27431" y="0"/>
                  </a:moveTo>
                  <a:lnTo>
                    <a:pt x="0" y="0"/>
                  </a:lnTo>
                  <a:lnTo>
                    <a:pt x="0" y="1676400"/>
                  </a:lnTo>
                  <a:lnTo>
                    <a:pt x="27431" y="1676400"/>
                  </a:lnTo>
                  <a:lnTo>
                    <a:pt x="27431" y="0"/>
                  </a:lnTo>
                  <a:close/>
                </a:path>
              </a:pathLst>
            </a:custGeom>
            <a:solidFill>
              <a:srgbClr val="121999"/>
            </a:solidFill>
          </p:spPr>
          <p:txBody>
            <a:bodyPr wrap="square" lIns="0" tIns="0" rIns="0" bIns="0" rtlCol="0"/>
            <a:lstStyle/>
            <a:p>
              <a:endParaRPr/>
            </a:p>
          </p:txBody>
        </p:sp>
        <p:sp>
          <p:nvSpPr>
            <p:cNvPr id="203" name="object 203"/>
            <p:cNvSpPr/>
            <p:nvPr/>
          </p:nvSpPr>
          <p:spPr>
            <a:xfrm>
              <a:off x="7885176" y="5377180"/>
              <a:ext cx="12700" cy="1676400"/>
            </a:xfrm>
            <a:custGeom>
              <a:avLst/>
              <a:gdLst/>
              <a:ahLst/>
              <a:cxnLst/>
              <a:rect l="l" t="t" r="r" b="b"/>
              <a:pathLst>
                <a:path w="12700" h="1676400">
                  <a:moveTo>
                    <a:pt x="12192" y="0"/>
                  </a:moveTo>
                  <a:lnTo>
                    <a:pt x="0" y="0"/>
                  </a:lnTo>
                  <a:lnTo>
                    <a:pt x="0" y="1676400"/>
                  </a:lnTo>
                  <a:lnTo>
                    <a:pt x="12192" y="1676400"/>
                  </a:lnTo>
                  <a:lnTo>
                    <a:pt x="12192" y="0"/>
                  </a:lnTo>
                  <a:close/>
                </a:path>
              </a:pathLst>
            </a:custGeom>
            <a:solidFill>
              <a:srgbClr val="101899"/>
            </a:solidFill>
          </p:spPr>
          <p:txBody>
            <a:bodyPr wrap="square" lIns="0" tIns="0" rIns="0" bIns="0" rtlCol="0"/>
            <a:lstStyle/>
            <a:p>
              <a:endParaRPr/>
            </a:p>
          </p:txBody>
        </p:sp>
        <p:sp>
          <p:nvSpPr>
            <p:cNvPr id="204" name="object 204"/>
            <p:cNvSpPr/>
            <p:nvPr/>
          </p:nvSpPr>
          <p:spPr>
            <a:xfrm>
              <a:off x="7897367" y="5377180"/>
              <a:ext cx="21590" cy="1676400"/>
            </a:xfrm>
            <a:custGeom>
              <a:avLst/>
              <a:gdLst/>
              <a:ahLst/>
              <a:cxnLst/>
              <a:rect l="l" t="t" r="r" b="b"/>
              <a:pathLst>
                <a:path w="21590" h="1676400">
                  <a:moveTo>
                    <a:pt x="21335" y="0"/>
                  </a:moveTo>
                  <a:lnTo>
                    <a:pt x="0" y="0"/>
                  </a:lnTo>
                  <a:lnTo>
                    <a:pt x="0" y="1676400"/>
                  </a:lnTo>
                  <a:lnTo>
                    <a:pt x="21335" y="1676400"/>
                  </a:lnTo>
                  <a:lnTo>
                    <a:pt x="21335" y="0"/>
                  </a:lnTo>
                  <a:close/>
                </a:path>
              </a:pathLst>
            </a:custGeom>
            <a:solidFill>
              <a:srgbClr val="0F1699"/>
            </a:solidFill>
          </p:spPr>
          <p:txBody>
            <a:bodyPr wrap="square" lIns="0" tIns="0" rIns="0" bIns="0" rtlCol="0"/>
            <a:lstStyle/>
            <a:p>
              <a:endParaRPr/>
            </a:p>
          </p:txBody>
        </p:sp>
        <p:sp>
          <p:nvSpPr>
            <p:cNvPr id="205" name="object 205"/>
            <p:cNvSpPr/>
            <p:nvPr/>
          </p:nvSpPr>
          <p:spPr>
            <a:xfrm>
              <a:off x="7918703" y="5377180"/>
              <a:ext cx="12700" cy="1676400"/>
            </a:xfrm>
            <a:custGeom>
              <a:avLst/>
              <a:gdLst/>
              <a:ahLst/>
              <a:cxnLst/>
              <a:rect l="l" t="t" r="r" b="b"/>
              <a:pathLst>
                <a:path w="12700" h="1676400">
                  <a:moveTo>
                    <a:pt x="12192" y="0"/>
                  </a:moveTo>
                  <a:lnTo>
                    <a:pt x="0" y="0"/>
                  </a:lnTo>
                  <a:lnTo>
                    <a:pt x="0" y="1676400"/>
                  </a:lnTo>
                  <a:lnTo>
                    <a:pt x="12192" y="1676400"/>
                  </a:lnTo>
                  <a:lnTo>
                    <a:pt x="12192" y="0"/>
                  </a:lnTo>
                  <a:close/>
                </a:path>
              </a:pathLst>
            </a:custGeom>
            <a:solidFill>
              <a:srgbClr val="0E1499"/>
            </a:solidFill>
          </p:spPr>
          <p:txBody>
            <a:bodyPr wrap="square" lIns="0" tIns="0" rIns="0" bIns="0" rtlCol="0"/>
            <a:lstStyle/>
            <a:p>
              <a:endParaRPr/>
            </a:p>
          </p:txBody>
        </p:sp>
        <p:sp>
          <p:nvSpPr>
            <p:cNvPr id="206" name="object 206"/>
            <p:cNvSpPr/>
            <p:nvPr/>
          </p:nvSpPr>
          <p:spPr>
            <a:xfrm>
              <a:off x="7930896" y="5377180"/>
              <a:ext cx="9525" cy="1676400"/>
            </a:xfrm>
            <a:custGeom>
              <a:avLst/>
              <a:gdLst/>
              <a:ahLst/>
              <a:cxnLst/>
              <a:rect l="l" t="t" r="r" b="b"/>
              <a:pathLst>
                <a:path w="9525" h="1676400">
                  <a:moveTo>
                    <a:pt x="9144" y="0"/>
                  </a:moveTo>
                  <a:lnTo>
                    <a:pt x="0" y="0"/>
                  </a:lnTo>
                  <a:lnTo>
                    <a:pt x="0" y="1676400"/>
                  </a:lnTo>
                  <a:lnTo>
                    <a:pt x="9144" y="1676400"/>
                  </a:lnTo>
                  <a:lnTo>
                    <a:pt x="9144" y="0"/>
                  </a:lnTo>
                  <a:close/>
                </a:path>
              </a:pathLst>
            </a:custGeom>
            <a:solidFill>
              <a:srgbClr val="0C1399"/>
            </a:solidFill>
          </p:spPr>
          <p:txBody>
            <a:bodyPr wrap="square" lIns="0" tIns="0" rIns="0" bIns="0" rtlCol="0"/>
            <a:lstStyle/>
            <a:p>
              <a:endParaRPr/>
            </a:p>
          </p:txBody>
        </p:sp>
        <p:sp>
          <p:nvSpPr>
            <p:cNvPr id="207" name="object 207"/>
            <p:cNvSpPr/>
            <p:nvPr/>
          </p:nvSpPr>
          <p:spPr>
            <a:xfrm>
              <a:off x="7940040" y="5377180"/>
              <a:ext cx="12700" cy="1676400"/>
            </a:xfrm>
            <a:custGeom>
              <a:avLst/>
              <a:gdLst/>
              <a:ahLst/>
              <a:cxnLst/>
              <a:rect l="l" t="t" r="r" b="b"/>
              <a:pathLst>
                <a:path w="12700" h="1676400">
                  <a:moveTo>
                    <a:pt x="12192" y="0"/>
                  </a:moveTo>
                  <a:lnTo>
                    <a:pt x="0" y="0"/>
                  </a:lnTo>
                  <a:lnTo>
                    <a:pt x="0" y="1676400"/>
                  </a:lnTo>
                  <a:lnTo>
                    <a:pt x="12192" y="1676400"/>
                  </a:lnTo>
                  <a:lnTo>
                    <a:pt x="12192" y="0"/>
                  </a:lnTo>
                  <a:close/>
                </a:path>
              </a:pathLst>
            </a:custGeom>
            <a:solidFill>
              <a:srgbClr val="0A1199"/>
            </a:solidFill>
          </p:spPr>
          <p:txBody>
            <a:bodyPr wrap="square" lIns="0" tIns="0" rIns="0" bIns="0" rtlCol="0"/>
            <a:lstStyle/>
            <a:p>
              <a:endParaRPr/>
            </a:p>
          </p:txBody>
        </p:sp>
        <p:sp>
          <p:nvSpPr>
            <p:cNvPr id="208" name="object 208"/>
            <p:cNvSpPr/>
            <p:nvPr/>
          </p:nvSpPr>
          <p:spPr>
            <a:xfrm>
              <a:off x="7952232" y="5377180"/>
              <a:ext cx="12700" cy="1676400"/>
            </a:xfrm>
            <a:custGeom>
              <a:avLst/>
              <a:gdLst/>
              <a:ahLst/>
              <a:cxnLst/>
              <a:rect l="l" t="t" r="r" b="b"/>
              <a:pathLst>
                <a:path w="12700" h="1676400">
                  <a:moveTo>
                    <a:pt x="12192" y="0"/>
                  </a:moveTo>
                  <a:lnTo>
                    <a:pt x="0" y="0"/>
                  </a:lnTo>
                  <a:lnTo>
                    <a:pt x="0" y="1676400"/>
                  </a:lnTo>
                  <a:lnTo>
                    <a:pt x="12192" y="1676400"/>
                  </a:lnTo>
                  <a:lnTo>
                    <a:pt x="12192" y="0"/>
                  </a:lnTo>
                  <a:close/>
                </a:path>
              </a:pathLst>
            </a:custGeom>
            <a:solidFill>
              <a:srgbClr val="0A0F99"/>
            </a:solidFill>
          </p:spPr>
          <p:txBody>
            <a:bodyPr wrap="square" lIns="0" tIns="0" rIns="0" bIns="0" rtlCol="0"/>
            <a:lstStyle/>
            <a:p>
              <a:endParaRPr/>
            </a:p>
          </p:txBody>
        </p:sp>
        <p:sp>
          <p:nvSpPr>
            <p:cNvPr id="209" name="object 209"/>
            <p:cNvSpPr/>
            <p:nvPr/>
          </p:nvSpPr>
          <p:spPr>
            <a:xfrm>
              <a:off x="7964423" y="5377180"/>
              <a:ext cx="3175" cy="1676400"/>
            </a:xfrm>
            <a:custGeom>
              <a:avLst/>
              <a:gdLst/>
              <a:ahLst/>
              <a:cxnLst/>
              <a:rect l="l" t="t" r="r" b="b"/>
              <a:pathLst>
                <a:path w="3175" h="1676400">
                  <a:moveTo>
                    <a:pt x="3048" y="0"/>
                  </a:moveTo>
                  <a:lnTo>
                    <a:pt x="0" y="0"/>
                  </a:lnTo>
                  <a:lnTo>
                    <a:pt x="0" y="1676400"/>
                  </a:lnTo>
                  <a:lnTo>
                    <a:pt x="3048" y="1676400"/>
                  </a:lnTo>
                  <a:lnTo>
                    <a:pt x="3048" y="0"/>
                  </a:lnTo>
                  <a:close/>
                </a:path>
              </a:pathLst>
            </a:custGeom>
            <a:solidFill>
              <a:srgbClr val="080D99"/>
            </a:solidFill>
          </p:spPr>
          <p:txBody>
            <a:bodyPr wrap="square" lIns="0" tIns="0" rIns="0" bIns="0" rtlCol="0"/>
            <a:lstStyle/>
            <a:p>
              <a:endParaRPr/>
            </a:p>
          </p:txBody>
        </p:sp>
        <p:sp>
          <p:nvSpPr>
            <p:cNvPr id="210" name="object 210"/>
            <p:cNvSpPr/>
            <p:nvPr/>
          </p:nvSpPr>
          <p:spPr>
            <a:xfrm>
              <a:off x="7967471" y="5377180"/>
              <a:ext cx="6350" cy="1676400"/>
            </a:xfrm>
            <a:custGeom>
              <a:avLst/>
              <a:gdLst/>
              <a:ahLst/>
              <a:cxnLst/>
              <a:rect l="l" t="t" r="r" b="b"/>
              <a:pathLst>
                <a:path w="6350" h="1676400">
                  <a:moveTo>
                    <a:pt x="6096" y="0"/>
                  </a:moveTo>
                  <a:lnTo>
                    <a:pt x="0" y="0"/>
                  </a:lnTo>
                  <a:lnTo>
                    <a:pt x="0" y="1676400"/>
                  </a:lnTo>
                  <a:lnTo>
                    <a:pt x="6096" y="1676400"/>
                  </a:lnTo>
                  <a:lnTo>
                    <a:pt x="6096" y="0"/>
                  </a:lnTo>
                  <a:close/>
                </a:path>
              </a:pathLst>
            </a:custGeom>
            <a:solidFill>
              <a:srgbClr val="060D99"/>
            </a:solidFill>
          </p:spPr>
          <p:txBody>
            <a:bodyPr wrap="square" lIns="0" tIns="0" rIns="0" bIns="0" rtlCol="0"/>
            <a:lstStyle/>
            <a:p>
              <a:endParaRPr/>
            </a:p>
          </p:txBody>
        </p:sp>
        <p:sp>
          <p:nvSpPr>
            <p:cNvPr id="211" name="object 211"/>
            <p:cNvSpPr/>
            <p:nvPr/>
          </p:nvSpPr>
          <p:spPr>
            <a:xfrm>
              <a:off x="7973567" y="5377180"/>
              <a:ext cx="3175" cy="1676400"/>
            </a:xfrm>
            <a:custGeom>
              <a:avLst/>
              <a:gdLst/>
              <a:ahLst/>
              <a:cxnLst/>
              <a:rect l="l" t="t" r="r" b="b"/>
              <a:pathLst>
                <a:path w="3175" h="1676400">
                  <a:moveTo>
                    <a:pt x="3048" y="0"/>
                  </a:moveTo>
                  <a:lnTo>
                    <a:pt x="0" y="0"/>
                  </a:lnTo>
                  <a:lnTo>
                    <a:pt x="0" y="1676400"/>
                  </a:lnTo>
                  <a:lnTo>
                    <a:pt x="3048" y="1676400"/>
                  </a:lnTo>
                  <a:lnTo>
                    <a:pt x="3048" y="0"/>
                  </a:lnTo>
                  <a:close/>
                </a:path>
              </a:pathLst>
            </a:custGeom>
            <a:solidFill>
              <a:srgbClr val="030B99"/>
            </a:solidFill>
          </p:spPr>
          <p:txBody>
            <a:bodyPr wrap="square" lIns="0" tIns="0" rIns="0" bIns="0" rtlCol="0"/>
            <a:lstStyle/>
            <a:p>
              <a:endParaRPr/>
            </a:p>
          </p:txBody>
        </p:sp>
        <p:sp>
          <p:nvSpPr>
            <p:cNvPr id="212" name="object 212"/>
            <p:cNvSpPr/>
            <p:nvPr/>
          </p:nvSpPr>
          <p:spPr>
            <a:xfrm>
              <a:off x="7976615" y="5377180"/>
              <a:ext cx="6350" cy="1676400"/>
            </a:xfrm>
            <a:custGeom>
              <a:avLst/>
              <a:gdLst/>
              <a:ahLst/>
              <a:cxnLst/>
              <a:rect l="l" t="t" r="r" b="b"/>
              <a:pathLst>
                <a:path w="6350" h="1676400">
                  <a:moveTo>
                    <a:pt x="6096" y="0"/>
                  </a:moveTo>
                  <a:lnTo>
                    <a:pt x="0" y="0"/>
                  </a:lnTo>
                  <a:lnTo>
                    <a:pt x="0" y="1676400"/>
                  </a:lnTo>
                  <a:lnTo>
                    <a:pt x="6096" y="1676400"/>
                  </a:lnTo>
                  <a:lnTo>
                    <a:pt x="6096" y="0"/>
                  </a:lnTo>
                  <a:close/>
                </a:path>
              </a:pathLst>
            </a:custGeom>
            <a:solidFill>
              <a:srgbClr val="010B99"/>
            </a:solidFill>
          </p:spPr>
          <p:txBody>
            <a:bodyPr wrap="square" lIns="0" tIns="0" rIns="0" bIns="0" rtlCol="0"/>
            <a:lstStyle/>
            <a:p>
              <a:endParaRPr/>
            </a:p>
          </p:txBody>
        </p:sp>
        <p:sp>
          <p:nvSpPr>
            <p:cNvPr id="213" name="object 213"/>
            <p:cNvSpPr/>
            <p:nvPr/>
          </p:nvSpPr>
          <p:spPr>
            <a:xfrm>
              <a:off x="7982711" y="5377180"/>
              <a:ext cx="3175" cy="1676400"/>
            </a:xfrm>
            <a:custGeom>
              <a:avLst/>
              <a:gdLst/>
              <a:ahLst/>
              <a:cxnLst/>
              <a:rect l="l" t="t" r="r" b="b"/>
              <a:pathLst>
                <a:path w="3175" h="1676400">
                  <a:moveTo>
                    <a:pt x="3048" y="0"/>
                  </a:moveTo>
                  <a:lnTo>
                    <a:pt x="0" y="0"/>
                  </a:lnTo>
                  <a:lnTo>
                    <a:pt x="0" y="1676400"/>
                  </a:lnTo>
                  <a:lnTo>
                    <a:pt x="3048" y="1676400"/>
                  </a:lnTo>
                  <a:lnTo>
                    <a:pt x="3048" y="0"/>
                  </a:lnTo>
                  <a:close/>
                </a:path>
              </a:pathLst>
            </a:custGeom>
            <a:solidFill>
              <a:srgbClr val="000999"/>
            </a:solidFill>
          </p:spPr>
          <p:txBody>
            <a:bodyPr wrap="square" lIns="0" tIns="0" rIns="0" bIns="0" rtlCol="0"/>
            <a:lstStyle/>
            <a:p>
              <a:endParaRPr/>
            </a:p>
          </p:txBody>
        </p:sp>
        <p:sp>
          <p:nvSpPr>
            <p:cNvPr id="214" name="object 214"/>
            <p:cNvSpPr/>
            <p:nvPr/>
          </p:nvSpPr>
          <p:spPr>
            <a:xfrm>
              <a:off x="7985759" y="5377180"/>
              <a:ext cx="6350" cy="1676400"/>
            </a:xfrm>
            <a:custGeom>
              <a:avLst/>
              <a:gdLst/>
              <a:ahLst/>
              <a:cxnLst/>
              <a:rect l="l" t="t" r="r" b="b"/>
              <a:pathLst>
                <a:path w="6350" h="1676400">
                  <a:moveTo>
                    <a:pt x="6096" y="0"/>
                  </a:moveTo>
                  <a:lnTo>
                    <a:pt x="0" y="0"/>
                  </a:lnTo>
                  <a:lnTo>
                    <a:pt x="0" y="1676400"/>
                  </a:lnTo>
                  <a:lnTo>
                    <a:pt x="6096" y="1676400"/>
                  </a:lnTo>
                  <a:lnTo>
                    <a:pt x="6096" y="0"/>
                  </a:lnTo>
                  <a:close/>
                </a:path>
              </a:pathLst>
            </a:custGeom>
            <a:solidFill>
              <a:srgbClr val="000799"/>
            </a:solidFill>
          </p:spPr>
          <p:txBody>
            <a:bodyPr wrap="square" lIns="0" tIns="0" rIns="0" bIns="0" rtlCol="0"/>
            <a:lstStyle/>
            <a:p>
              <a:endParaRPr/>
            </a:p>
          </p:txBody>
        </p:sp>
        <p:sp>
          <p:nvSpPr>
            <p:cNvPr id="215" name="object 215"/>
            <p:cNvSpPr/>
            <p:nvPr/>
          </p:nvSpPr>
          <p:spPr>
            <a:xfrm>
              <a:off x="7991855" y="5377180"/>
              <a:ext cx="3175" cy="1676400"/>
            </a:xfrm>
            <a:custGeom>
              <a:avLst/>
              <a:gdLst/>
              <a:ahLst/>
              <a:cxnLst/>
              <a:rect l="l" t="t" r="r" b="b"/>
              <a:pathLst>
                <a:path w="3175" h="1676400">
                  <a:moveTo>
                    <a:pt x="3048" y="0"/>
                  </a:moveTo>
                  <a:lnTo>
                    <a:pt x="0" y="0"/>
                  </a:lnTo>
                  <a:lnTo>
                    <a:pt x="0" y="1676400"/>
                  </a:lnTo>
                  <a:lnTo>
                    <a:pt x="3048" y="1676400"/>
                  </a:lnTo>
                  <a:lnTo>
                    <a:pt x="3048" y="0"/>
                  </a:lnTo>
                  <a:close/>
                </a:path>
              </a:pathLst>
            </a:custGeom>
            <a:solidFill>
              <a:srgbClr val="000499"/>
            </a:solidFill>
          </p:spPr>
          <p:txBody>
            <a:bodyPr wrap="square" lIns="0" tIns="0" rIns="0" bIns="0" rtlCol="0"/>
            <a:lstStyle/>
            <a:p>
              <a:endParaRPr/>
            </a:p>
          </p:txBody>
        </p:sp>
        <p:sp>
          <p:nvSpPr>
            <p:cNvPr id="216" name="object 216"/>
            <p:cNvSpPr/>
            <p:nvPr/>
          </p:nvSpPr>
          <p:spPr>
            <a:xfrm>
              <a:off x="7994903" y="5377180"/>
              <a:ext cx="6350" cy="1676400"/>
            </a:xfrm>
            <a:custGeom>
              <a:avLst/>
              <a:gdLst/>
              <a:ahLst/>
              <a:cxnLst/>
              <a:rect l="l" t="t" r="r" b="b"/>
              <a:pathLst>
                <a:path w="6350" h="1676400">
                  <a:moveTo>
                    <a:pt x="6096" y="0"/>
                  </a:moveTo>
                  <a:lnTo>
                    <a:pt x="0" y="0"/>
                  </a:lnTo>
                  <a:lnTo>
                    <a:pt x="0" y="1676400"/>
                  </a:lnTo>
                  <a:lnTo>
                    <a:pt x="6096" y="1676400"/>
                  </a:lnTo>
                  <a:lnTo>
                    <a:pt x="6096" y="0"/>
                  </a:lnTo>
                  <a:close/>
                </a:path>
              </a:pathLst>
            </a:custGeom>
            <a:solidFill>
              <a:srgbClr val="000299"/>
            </a:solidFill>
          </p:spPr>
          <p:txBody>
            <a:bodyPr wrap="square" lIns="0" tIns="0" rIns="0" bIns="0" rtlCol="0"/>
            <a:lstStyle/>
            <a:p>
              <a:endParaRPr/>
            </a:p>
          </p:txBody>
        </p:sp>
        <p:sp>
          <p:nvSpPr>
            <p:cNvPr id="217" name="object 217"/>
            <p:cNvSpPr/>
            <p:nvPr/>
          </p:nvSpPr>
          <p:spPr>
            <a:xfrm>
              <a:off x="8001000" y="5377180"/>
              <a:ext cx="3175" cy="1676400"/>
            </a:xfrm>
            <a:custGeom>
              <a:avLst/>
              <a:gdLst/>
              <a:ahLst/>
              <a:cxnLst/>
              <a:rect l="l" t="t" r="r" b="b"/>
              <a:pathLst>
                <a:path w="3175" h="1676400">
                  <a:moveTo>
                    <a:pt x="3048" y="0"/>
                  </a:moveTo>
                  <a:lnTo>
                    <a:pt x="0" y="0"/>
                  </a:lnTo>
                  <a:lnTo>
                    <a:pt x="0" y="1676400"/>
                  </a:lnTo>
                  <a:lnTo>
                    <a:pt x="3048" y="1676400"/>
                  </a:lnTo>
                  <a:lnTo>
                    <a:pt x="3048" y="0"/>
                  </a:lnTo>
                  <a:close/>
                </a:path>
              </a:pathLst>
            </a:custGeom>
            <a:solidFill>
              <a:srgbClr val="000099"/>
            </a:solidFill>
          </p:spPr>
          <p:txBody>
            <a:bodyPr wrap="square" lIns="0" tIns="0" rIns="0" bIns="0" rtlCol="0"/>
            <a:lstStyle/>
            <a:p>
              <a:endParaRPr/>
            </a:p>
          </p:txBody>
        </p:sp>
      </p:grpSp>
      <p:sp>
        <p:nvSpPr>
          <p:cNvPr id="218" name="object 218"/>
          <p:cNvSpPr txBox="1"/>
          <p:nvPr/>
        </p:nvSpPr>
        <p:spPr>
          <a:xfrm>
            <a:off x="3026155" y="5556503"/>
            <a:ext cx="4805680" cy="1301750"/>
          </a:xfrm>
          <a:prstGeom prst="rect">
            <a:avLst/>
          </a:prstGeom>
        </p:spPr>
        <p:txBody>
          <a:bodyPr vert="horz" wrap="square" lIns="0" tIns="11430" rIns="0" bIns="0" rtlCol="0">
            <a:spAutoFit/>
          </a:bodyPr>
          <a:lstStyle/>
          <a:p>
            <a:pPr marL="411480" marR="407670" indent="161290">
              <a:lnSpc>
                <a:spcPct val="100000"/>
              </a:lnSpc>
              <a:spcBef>
                <a:spcPts val="90"/>
              </a:spcBef>
            </a:pPr>
            <a:r>
              <a:rPr sz="1400" b="1" dirty="0">
                <a:solidFill>
                  <a:srgbClr val="FF3300"/>
                </a:solidFill>
                <a:latin typeface="Times New Roman"/>
                <a:cs typeface="Times New Roman"/>
              </a:rPr>
              <a:t>Hedeflerin </a:t>
            </a:r>
            <a:r>
              <a:rPr sz="1400" b="1" spc="-5" dirty="0">
                <a:solidFill>
                  <a:srgbClr val="FF3300"/>
                </a:solidFill>
                <a:latin typeface="Times New Roman"/>
                <a:cs typeface="Times New Roman"/>
              </a:rPr>
              <a:t>belirlenmesinden sonra, </a:t>
            </a:r>
            <a:r>
              <a:rPr sz="1400" b="1" dirty="0">
                <a:solidFill>
                  <a:srgbClr val="FF3300"/>
                </a:solidFill>
                <a:latin typeface="Times New Roman"/>
                <a:cs typeface="Times New Roman"/>
              </a:rPr>
              <a:t>bu </a:t>
            </a:r>
            <a:r>
              <a:rPr sz="1400" b="1" spc="-5" dirty="0">
                <a:solidFill>
                  <a:srgbClr val="FF3300"/>
                </a:solidFill>
                <a:latin typeface="Times New Roman"/>
                <a:cs typeface="Times New Roman"/>
              </a:rPr>
              <a:t>hedeflere  ulaşmamızı </a:t>
            </a:r>
            <a:r>
              <a:rPr sz="1400" b="1" dirty="0">
                <a:solidFill>
                  <a:srgbClr val="FF3300"/>
                </a:solidFill>
                <a:latin typeface="Times New Roman"/>
                <a:cs typeface="Times New Roman"/>
              </a:rPr>
              <a:t>sağlayacak </a:t>
            </a:r>
            <a:r>
              <a:rPr sz="1400" b="1" spc="-5" dirty="0">
                <a:solidFill>
                  <a:srgbClr val="FF3300"/>
                </a:solidFill>
                <a:latin typeface="Times New Roman"/>
                <a:cs typeface="Times New Roman"/>
              </a:rPr>
              <a:t>planlar yapılabilir.</a:t>
            </a:r>
            <a:r>
              <a:rPr sz="1400" b="1" spc="-30" dirty="0">
                <a:solidFill>
                  <a:srgbClr val="FF3300"/>
                </a:solidFill>
                <a:latin typeface="Times New Roman"/>
                <a:cs typeface="Times New Roman"/>
              </a:rPr>
              <a:t> </a:t>
            </a:r>
            <a:r>
              <a:rPr sz="1400" b="1" spc="-10" dirty="0">
                <a:solidFill>
                  <a:srgbClr val="FF3300"/>
                </a:solidFill>
                <a:latin typeface="Times New Roman"/>
                <a:cs typeface="Times New Roman"/>
              </a:rPr>
              <a:t>Planlama</a:t>
            </a:r>
            <a:endParaRPr sz="1400">
              <a:latin typeface="Times New Roman"/>
              <a:cs typeface="Times New Roman"/>
            </a:endParaRPr>
          </a:p>
          <a:p>
            <a:pPr marL="518159" marR="5080" indent="-506095">
              <a:lnSpc>
                <a:spcPct val="100000"/>
              </a:lnSpc>
            </a:pPr>
            <a:r>
              <a:rPr sz="1400" b="1" spc="-5" dirty="0">
                <a:solidFill>
                  <a:srgbClr val="FF3300"/>
                </a:solidFill>
                <a:latin typeface="Times New Roman"/>
                <a:cs typeface="Times New Roman"/>
              </a:rPr>
              <a:t>aşamasında yapılacak </a:t>
            </a:r>
            <a:r>
              <a:rPr sz="1400" b="1" dirty="0">
                <a:solidFill>
                  <a:srgbClr val="FF3300"/>
                </a:solidFill>
                <a:latin typeface="Times New Roman"/>
                <a:cs typeface="Times New Roman"/>
              </a:rPr>
              <a:t>ilk </a:t>
            </a:r>
            <a:r>
              <a:rPr sz="1400" b="1" spc="-5" dirty="0">
                <a:solidFill>
                  <a:srgbClr val="FF3300"/>
                </a:solidFill>
                <a:latin typeface="Times New Roman"/>
                <a:cs typeface="Times New Roman"/>
              </a:rPr>
              <a:t>işlem bireyin/kurumun </a:t>
            </a:r>
            <a:r>
              <a:rPr sz="1400" b="1" spc="-10" dirty="0">
                <a:solidFill>
                  <a:srgbClr val="FF3300"/>
                </a:solidFill>
                <a:latin typeface="Times New Roman"/>
                <a:cs typeface="Times New Roman"/>
              </a:rPr>
              <a:t>zayıf </a:t>
            </a:r>
            <a:r>
              <a:rPr sz="1400" b="1" spc="-5" dirty="0">
                <a:solidFill>
                  <a:srgbClr val="FF3300"/>
                </a:solidFill>
                <a:latin typeface="Times New Roman"/>
                <a:cs typeface="Times New Roman"/>
              </a:rPr>
              <a:t>ve güçlü  noktalarının belirlenmesidir. Konu </a:t>
            </a:r>
            <a:r>
              <a:rPr sz="1400" b="1" spc="-10" dirty="0">
                <a:solidFill>
                  <a:srgbClr val="FF3300"/>
                </a:solidFill>
                <a:latin typeface="Times New Roman"/>
                <a:cs typeface="Times New Roman"/>
              </a:rPr>
              <a:t>ile </a:t>
            </a:r>
            <a:r>
              <a:rPr sz="1400" b="1" spc="-5" dirty="0">
                <a:solidFill>
                  <a:srgbClr val="FF3300"/>
                </a:solidFill>
                <a:latin typeface="Times New Roman"/>
                <a:cs typeface="Times New Roman"/>
              </a:rPr>
              <a:t>ilgili veriler  </a:t>
            </a:r>
            <a:r>
              <a:rPr sz="1400" b="1" spc="-10" dirty="0">
                <a:solidFill>
                  <a:srgbClr val="FF3300"/>
                </a:solidFill>
                <a:latin typeface="Times New Roman"/>
                <a:cs typeface="Times New Roman"/>
              </a:rPr>
              <a:t>toplanır. </a:t>
            </a:r>
            <a:r>
              <a:rPr sz="1400" b="1" spc="-5" dirty="0">
                <a:solidFill>
                  <a:srgbClr val="FF3300"/>
                </a:solidFill>
                <a:latin typeface="Times New Roman"/>
                <a:cs typeface="Times New Roman"/>
              </a:rPr>
              <a:t>Öncelikle bireyi ya </a:t>
            </a:r>
            <a:r>
              <a:rPr sz="1400" b="1" spc="-10" dirty="0">
                <a:solidFill>
                  <a:srgbClr val="FF3300"/>
                </a:solidFill>
                <a:latin typeface="Times New Roman"/>
                <a:cs typeface="Times New Roman"/>
              </a:rPr>
              <a:t>da kurumu</a:t>
            </a:r>
            <a:r>
              <a:rPr sz="1400" b="1" spc="110" dirty="0">
                <a:solidFill>
                  <a:srgbClr val="FF3300"/>
                </a:solidFill>
                <a:latin typeface="Times New Roman"/>
                <a:cs typeface="Times New Roman"/>
              </a:rPr>
              <a:t> </a:t>
            </a:r>
            <a:r>
              <a:rPr sz="1400" b="1" spc="-10" dirty="0">
                <a:solidFill>
                  <a:srgbClr val="FF3300"/>
                </a:solidFill>
                <a:latin typeface="Times New Roman"/>
                <a:cs typeface="Times New Roman"/>
              </a:rPr>
              <a:t>tanımaya</a:t>
            </a:r>
            <a:endParaRPr sz="1400">
              <a:latin typeface="Times New Roman"/>
              <a:cs typeface="Times New Roman"/>
            </a:endParaRPr>
          </a:p>
          <a:p>
            <a:pPr marL="875030">
              <a:lnSpc>
                <a:spcPts val="1655"/>
              </a:lnSpc>
            </a:pPr>
            <a:r>
              <a:rPr sz="1400" b="1" spc="-5" dirty="0">
                <a:solidFill>
                  <a:srgbClr val="FF3300"/>
                </a:solidFill>
                <a:latin typeface="Times New Roman"/>
                <a:cs typeface="Times New Roman"/>
              </a:rPr>
              <a:t>yönelik sorular sorulup</a:t>
            </a:r>
            <a:r>
              <a:rPr sz="1400" b="1" spc="-10" dirty="0">
                <a:solidFill>
                  <a:srgbClr val="FF3300"/>
                </a:solidFill>
                <a:latin typeface="Times New Roman"/>
                <a:cs typeface="Times New Roman"/>
              </a:rPr>
              <a:t> </a:t>
            </a:r>
            <a:r>
              <a:rPr sz="1400" b="1" spc="-5" dirty="0">
                <a:solidFill>
                  <a:srgbClr val="FF3300"/>
                </a:solidFill>
                <a:latin typeface="Times New Roman"/>
                <a:cs typeface="Times New Roman"/>
              </a:rPr>
              <a:t>cevaplanmalıdır.</a:t>
            </a:r>
            <a:endParaRPr sz="1400">
              <a:latin typeface="Times New Roman"/>
              <a:cs typeface="Times New Roman"/>
            </a:endParaRPr>
          </a:p>
        </p:txBody>
      </p:sp>
      <p:grpSp>
        <p:nvGrpSpPr>
          <p:cNvPr id="219" name="object 219"/>
          <p:cNvGrpSpPr/>
          <p:nvPr/>
        </p:nvGrpSpPr>
        <p:grpSpPr>
          <a:xfrm>
            <a:off x="2886455" y="5060188"/>
            <a:ext cx="5130165" cy="329565"/>
            <a:chOff x="2886455" y="5060188"/>
            <a:chExt cx="5130165" cy="329565"/>
          </a:xfrm>
        </p:grpSpPr>
        <p:sp>
          <p:nvSpPr>
            <p:cNvPr id="220" name="object 220"/>
            <p:cNvSpPr/>
            <p:nvPr/>
          </p:nvSpPr>
          <p:spPr>
            <a:xfrm>
              <a:off x="2886456" y="5060187"/>
              <a:ext cx="5105400" cy="304800"/>
            </a:xfrm>
            <a:custGeom>
              <a:avLst/>
              <a:gdLst/>
              <a:ahLst/>
              <a:cxnLst/>
              <a:rect l="l" t="t" r="r" b="b"/>
              <a:pathLst>
                <a:path w="5105400" h="304800">
                  <a:moveTo>
                    <a:pt x="5105400" y="0"/>
                  </a:moveTo>
                  <a:lnTo>
                    <a:pt x="0" y="0"/>
                  </a:lnTo>
                  <a:lnTo>
                    <a:pt x="0" y="12192"/>
                  </a:lnTo>
                  <a:lnTo>
                    <a:pt x="0" y="24384"/>
                  </a:lnTo>
                  <a:lnTo>
                    <a:pt x="0" y="304800"/>
                  </a:lnTo>
                  <a:lnTo>
                    <a:pt x="12192" y="304800"/>
                  </a:lnTo>
                  <a:lnTo>
                    <a:pt x="12192" y="24384"/>
                  </a:lnTo>
                  <a:lnTo>
                    <a:pt x="420611" y="24384"/>
                  </a:lnTo>
                  <a:lnTo>
                    <a:pt x="420611" y="12192"/>
                  </a:lnTo>
                  <a:lnTo>
                    <a:pt x="3130283" y="12192"/>
                  </a:lnTo>
                  <a:lnTo>
                    <a:pt x="3130283" y="24384"/>
                  </a:lnTo>
                  <a:lnTo>
                    <a:pt x="3130283" y="304800"/>
                  </a:lnTo>
                  <a:lnTo>
                    <a:pt x="3169920" y="304800"/>
                  </a:lnTo>
                  <a:lnTo>
                    <a:pt x="3169920" y="24384"/>
                  </a:lnTo>
                  <a:lnTo>
                    <a:pt x="3169920" y="12192"/>
                  </a:lnTo>
                  <a:lnTo>
                    <a:pt x="3349739" y="12192"/>
                  </a:lnTo>
                  <a:lnTo>
                    <a:pt x="3349739" y="24384"/>
                  </a:lnTo>
                  <a:lnTo>
                    <a:pt x="3349739" y="304800"/>
                  </a:lnTo>
                  <a:lnTo>
                    <a:pt x="3389376" y="304800"/>
                  </a:lnTo>
                  <a:lnTo>
                    <a:pt x="3389376" y="24384"/>
                  </a:lnTo>
                  <a:lnTo>
                    <a:pt x="3389376" y="12192"/>
                  </a:lnTo>
                  <a:lnTo>
                    <a:pt x="3511296" y="12192"/>
                  </a:lnTo>
                  <a:lnTo>
                    <a:pt x="3511296" y="24384"/>
                  </a:lnTo>
                  <a:lnTo>
                    <a:pt x="3511296" y="304800"/>
                  </a:lnTo>
                  <a:lnTo>
                    <a:pt x="3550920" y="304800"/>
                  </a:lnTo>
                  <a:lnTo>
                    <a:pt x="3550920" y="24384"/>
                  </a:lnTo>
                  <a:lnTo>
                    <a:pt x="3550920" y="12192"/>
                  </a:lnTo>
                  <a:lnTo>
                    <a:pt x="3669792" y="12192"/>
                  </a:lnTo>
                  <a:lnTo>
                    <a:pt x="3669792" y="24384"/>
                  </a:lnTo>
                  <a:lnTo>
                    <a:pt x="3669792" y="304800"/>
                  </a:lnTo>
                  <a:lnTo>
                    <a:pt x="3709416" y="304800"/>
                  </a:lnTo>
                  <a:lnTo>
                    <a:pt x="3709416" y="24384"/>
                  </a:lnTo>
                  <a:lnTo>
                    <a:pt x="3709416" y="12192"/>
                  </a:lnTo>
                  <a:lnTo>
                    <a:pt x="3883152" y="12192"/>
                  </a:lnTo>
                  <a:lnTo>
                    <a:pt x="3883152" y="24384"/>
                  </a:lnTo>
                  <a:lnTo>
                    <a:pt x="3883152" y="304800"/>
                  </a:lnTo>
                  <a:lnTo>
                    <a:pt x="3928872" y="304800"/>
                  </a:lnTo>
                  <a:lnTo>
                    <a:pt x="3928872" y="24384"/>
                  </a:lnTo>
                  <a:lnTo>
                    <a:pt x="3928872" y="12192"/>
                  </a:lnTo>
                  <a:lnTo>
                    <a:pt x="3989819" y="12192"/>
                  </a:lnTo>
                  <a:lnTo>
                    <a:pt x="3989819" y="24384"/>
                  </a:lnTo>
                  <a:lnTo>
                    <a:pt x="3989819" y="304800"/>
                  </a:lnTo>
                  <a:lnTo>
                    <a:pt x="4029456" y="304800"/>
                  </a:lnTo>
                  <a:lnTo>
                    <a:pt x="4029456" y="24384"/>
                  </a:lnTo>
                  <a:lnTo>
                    <a:pt x="4029456" y="12192"/>
                  </a:lnTo>
                  <a:lnTo>
                    <a:pt x="4108704" y="12192"/>
                  </a:lnTo>
                  <a:lnTo>
                    <a:pt x="4108704" y="24384"/>
                  </a:lnTo>
                  <a:lnTo>
                    <a:pt x="4108704" y="304800"/>
                  </a:lnTo>
                  <a:lnTo>
                    <a:pt x="4187952" y="304800"/>
                  </a:lnTo>
                  <a:lnTo>
                    <a:pt x="4187952" y="24384"/>
                  </a:lnTo>
                  <a:lnTo>
                    <a:pt x="4187952" y="12192"/>
                  </a:lnTo>
                  <a:lnTo>
                    <a:pt x="4328147" y="12192"/>
                  </a:lnTo>
                  <a:lnTo>
                    <a:pt x="4328147" y="24384"/>
                  </a:lnTo>
                  <a:lnTo>
                    <a:pt x="4328147" y="304800"/>
                  </a:lnTo>
                  <a:lnTo>
                    <a:pt x="4413504" y="304800"/>
                  </a:lnTo>
                  <a:lnTo>
                    <a:pt x="4413504" y="24384"/>
                  </a:lnTo>
                  <a:lnTo>
                    <a:pt x="4413504" y="12192"/>
                  </a:lnTo>
                  <a:lnTo>
                    <a:pt x="4523232" y="12192"/>
                  </a:lnTo>
                  <a:lnTo>
                    <a:pt x="4523232" y="24384"/>
                  </a:lnTo>
                  <a:lnTo>
                    <a:pt x="4523232" y="304800"/>
                  </a:lnTo>
                  <a:lnTo>
                    <a:pt x="4568952" y="304800"/>
                  </a:lnTo>
                  <a:lnTo>
                    <a:pt x="4568952" y="24384"/>
                  </a:lnTo>
                  <a:lnTo>
                    <a:pt x="4568952" y="12192"/>
                  </a:lnTo>
                  <a:lnTo>
                    <a:pt x="4642104" y="12192"/>
                  </a:lnTo>
                  <a:lnTo>
                    <a:pt x="4642104" y="24384"/>
                  </a:lnTo>
                  <a:lnTo>
                    <a:pt x="4642104" y="304800"/>
                  </a:lnTo>
                  <a:lnTo>
                    <a:pt x="4727448" y="304800"/>
                  </a:lnTo>
                  <a:lnTo>
                    <a:pt x="4727448" y="24384"/>
                  </a:lnTo>
                  <a:lnTo>
                    <a:pt x="4727448" y="12192"/>
                  </a:lnTo>
                  <a:lnTo>
                    <a:pt x="4791456" y="12192"/>
                  </a:lnTo>
                  <a:lnTo>
                    <a:pt x="4791456" y="24384"/>
                  </a:lnTo>
                  <a:lnTo>
                    <a:pt x="4791456" y="304800"/>
                  </a:lnTo>
                  <a:lnTo>
                    <a:pt x="4831080" y="304800"/>
                  </a:lnTo>
                  <a:lnTo>
                    <a:pt x="4831080" y="24384"/>
                  </a:lnTo>
                  <a:lnTo>
                    <a:pt x="4831080" y="12192"/>
                  </a:lnTo>
                  <a:lnTo>
                    <a:pt x="4940795" y="12192"/>
                  </a:lnTo>
                  <a:lnTo>
                    <a:pt x="4940795" y="304800"/>
                  </a:lnTo>
                  <a:lnTo>
                    <a:pt x="4953000" y="304800"/>
                  </a:lnTo>
                  <a:lnTo>
                    <a:pt x="4953000" y="12192"/>
                  </a:lnTo>
                  <a:lnTo>
                    <a:pt x="5004816" y="12192"/>
                  </a:lnTo>
                  <a:lnTo>
                    <a:pt x="5004816" y="304800"/>
                  </a:lnTo>
                  <a:lnTo>
                    <a:pt x="5013960" y="304800"/>
                  </a:lnTo>
                  <a:lnTo>
                    <a:pt x="5013960" y="12192"/>
                  </a:lnTo>
                  <a:lnTo>
                    <a:pt x="5077968" y="12192"/>
                  </a:lnTo>
                  <a:lnTo>
                    <a:pt x="5077968" y="304800"/>
                  </a:lnTo>
                  <a:lnTo>
                    <a:pt x="5105400" y="304800"/>
                  </a:lnTo>
                  <a:lnTo>
                    <a:pt x="5105400" y="12192"/>
                  </a:lnTo>
                  <a:lnTo>
                    <a:pt x="5105400" y="0"/>
                  </a:lnTo>
                  <a:close/>
                </a:path>
              </a:pathLst>
            </a:custGeom>
            <a:solidFill>
              <a:srgbClr val="BBBBED"/>
            </a:solidFill>
          </p:spPr>
          <p:txBody>
            <a:bodyPr wrap="square" lIns="0" tIns="0" rIns="0" bIns="0" rtlCol="0"/>
            <a:lstStyle/>
            <a:p>
              <a:endParaRPr/>
            </a:p>
          </p:txBody>
        </p:sp>
        <p:sp>
          <p:nvSpPr>
            <p:cNvPr id="221" name="object 221"/>
            <p:cNvSpPr/>
            <p:nvPr/>
          </p:nvSpPr>
          <p:spPr>
            <a:xfrm>
              <a:off x="2910840" y="5084571"/>
              <a:ext cx="5105400" cy="304800"/>
            </a:xfrm>
            <a:custGeom>
              <a:avLst/>
              <a:gdLst/>
              <a:ahLst/>
              <a:cxnLst/>
              <a:rect l="l" t="t" r="r" b="b"/>
              <a:pathLst>
                <a:path w="5105400" h="304800">
                  <a:moveTo>
                    <a:pt x="5105400" y="0"/>
                  </a:moveTo>
                  <a:lnTo>
                    <a:pt x="5053584" y="0"/>
                  </a:lnTo>
                  <a:lnTo>
                    <a:pt x="5053584" y="292608"/>
                  </a:lnTo>
                  <a:lnTo>
                    <a:pt x="4989576" y="292608"/>
                  </a:lnTo>
                  <a:lnTo>
                    <a:pt x="4989576" y="0"/>
                  </a:lnTo>
                  <a:lnTo>
                    <a:pt x="4980432" y="0"/>
                  </a:lnTo>
                  <a:lnTo>
                    <a:pt x="4980432" y="292608"/>
                  </a:lnTo>
                  <a:lnTo>
                    <a:pt x="4928616" y="292608"/>
                  </a:lnTo>
                  <a:lnTo>
                    <a:pt x="4928616" y="0"/>
                  </a:lnTo>
                  <a:lnTo>
                    <a:pt x="4916424" y="0"/>
                  </a:lnTo>
                  <a:lnTo>
                    <a:pt x="4916424" y="292608"/>
                  </a:lnTo>
                  <a:lnTo>
                    <a:pt x="4806696" y="292608"/>
                  </a:lnTo>
                  <a:lnTo>
                    <a:pt x="4806696" y="0"/>
                  </a:lnTo>
                  <a:lnTo>
                    <a:pt x="4767072" y="0"/>
                  </a:lnTo>
                  <a:lnTo>
                    <a:pt x="4767072" y="292608"/>
                  </a:lnTo>
                  <a:lnTo>
                    <a:pt x="4703064" y="292608"/>
                  </a:lnTo>
                  <a:lnTo>
                    <a:pt x="4703064" y="0"/>
                  </a:lnTo>
                  <a:lnTo>
                    <a:pt x="4617720" y="0"/>
                  </a:lnTo>
                  <a:lnTo>
                    <a:pt x="4617720" y="292608"/>
                  </a:lnTo>
                  <a:lnTo>
                    <a:pt x="4544568" y="292608"/>
                  </a:lnTo>
                  <a:lnTo>
                    <a:pt x="4544568" y="0"/>
                  </a:lnTo>
                  <a:lnTo>
                    <a:pt x="4498848" y="0"/>
                  </a:lnTo>
                  <a:lnTo>
                    <a:pt x="4498848" y="292608"/>
                  </a:lnTo>
                  <a:lnTo>
                    <a:pt x="4389120" y="292608"/>
                  </a:lnTo>
                  <a:lnTo>
                    <a:pt x="4389120" y="0"/>
                  </a:lnTo>
                  <a:lnTo>
                    <a:pt x="4303763" y="0"/>
                  </a:lnTo>
                  <a:lnTo>
                    <a:pt x="4303763" y="292608"/>
                  </a:lnTo>
                  <a:lnTo>
                    <a:pt x="4163568" y="292608"/>
                  </a:lnTo>
                  <a:lnTo>
                    <a:pt x="4163568" y="0"/>
                  </a:lnTo>
                  <a:lnTo>
                    <a:pt x="4084320" y="0"/>
                  </a:lnTo>
                  <a:lnTo>
                    <a:pt x="4084320" y="292608"/>
                  </a:lnTo>
                  <a:lnTo>
                    <a:pt x="4005072" y="292608"/>
                  </a:lnTo>
                  <a:lnTo>
                    <a:pt x="4005072" y="0"/>
                  </a:lnTo>
                  <a:lnTo>
                    <a:pt x="3965435" y="0"/>
                  </a:lnTo>
                  <a:lnTo>
                    <a:pt x="3965435" y="292608"/>
                  </a:lnTo>
                  <a:lnTo>
                    <a:pt x="3904488" y="292608"/>
                  </a:lnTo>
                  <a:lnTo>
                    <a:pt x="3904488" y="0"/>
                  </a:lnTo>
                  <a:lnTo>
                    <a:pt x="3858768" y="0"/>
                  </a:lnTo>
                  <a:lnTo>
                    <a:pt x="3858768" y="292608"/>
                  </a:lnTo>
                  <a:lnTo>
                    <a:pt x="3685032" y="292608"/>
                  </a:lnTo>
                  <a:lnTo>
                    <a:pt x="3685032" y="0"/>
                  </a:lnTo>
                  <a:lnTo>
                    <a:pt x="3645408" y="0"/>
                  </a:lnTo>
                  <a:lnTo>
                    <a:pt x="3645408" y="292608"/>
                  </a:lnTo>
                  <a:lnTo>
                    <a:pt x="3526536" y="292608"/>
                  </a:lnTo>
                  <a:lnTo>
                    <a:pt x="3526536" y="0"/>
                  </a:lnTo>
                  <a:lnTo>
                    <a:pt x="3486912" y="0"/>
                  </a:lnTo>
                  <a:lnTo>
                    <a:pt x="3486912" y="292608"/>
                  </a:lnTo>
                  <a:lnTo>
                    <a:pt x="3364992" y="292608"/>
                  </a:lnTo>
                  <a:lnTo>
                    <a:pt x="3364992" y="0"/>
                  </a:lnTo>
                  <a:lnTo>
                    <a:pt x="3325355" y="0"/>
                  </a:lnTo>
                  <a:lnTo>
                    <a:pt x="3325355" y="292608"/>
                  </a:lnTo>
                  <a:lnTo>
                    <a:pt x="3145536" y="292608"/>
                  </a:lnTo>
                  <a:lnTo>
                    <a:pt x="3145536" y="0"/>
                  </a:lnTo>
                  <a:lnTo>
                    <a:pt x="3105899" y="0"/>
                  </a:lnTo>
                  <a:lnTo>
                    <a:pt x="3105899" y="292608"/>
                  </a:lnTo>
                  <a:lnTo>
                    <a:pt x="396227" y="292608"/>
                  </a:lnTo>
                  <a:lnTo>
                    <a:pt x="396227" y="0"/>
                  </a:lnTo>
                  <a:lnTo>
                    <a:pt x="0" y="0"/>
                  </a:lnTo>
                  <a:lnTo>
                    <a:pt x="0" y="292608"/>
                  </a:lnTo>
                  <a:lnTo>
                    <a:pt x="0" y="304800"/>
                  </a:lnTo>
                  <a:lnTo>
                    <a:pt x="5105400" y="304800"/>
                  </a:lnTo>
                  <a:lnTo>
                    <a:pt x="5105400" y="292608"/>
                  </a:lnTo>
                  <a:lnTo>
                    <a:pt x="5105400" y="0"/>
                  </a:lnTo>
                  <a:close/>
                </a:path>
              </a:pathLst>
            </a:custGeom>
            <a:solidFill>
              <a:srgbClr val="555587"/>
            </a:solidFill>
          </p:spPr>
          <p:txBody>
            <a:bodyPr wrap="square" lIns="0" tIns="0" rIns="0" bIns="0" rtlCol="0"/>
            <a:lstStyle/>
            <a:p>
              <a:endParaRPr/>
            </a:p>
          </p:txBody>
        </p:sp>
        <p:sp>
          <p:nvSpPr>
            <p:cNvPr id="222" name="object 222"/>
            <p:cNvSpPr/>
            <p:nvPr/>
          </p:nvSpPr>
          <p:spPr>
            <a:xfrm>
              <a:off x="2898647" y="5072380"/>
              <a:ext cx="408940" cy="304800"/>
            </a:xfrm>
            <a:custGeom>
              <a:avLst/>
              <a:gdLst/>
              <a:ahLst/>
              <a:cxnLst/>
              <a:rect l="l" t="t" r="r" b="b"/>
              <a:pathLst>
                <a:path w="408939" h="304800">
                  <a:moveTo>
                    <a:pt x="408431" y="0"/>
                  </a:moveTo>
                  <a:lnTo>
                    <a:pt x="0" y="0"/>
                  </a:lnTo>
                  <a:lnTo>
                    <a:pt x="0" y="304800"/>
                  </a:lnTo>
                  <a:lnTo>
                    <a:pt x="408431" y="304800"/>
                  </a:lnTo>
                  <a:lnTo>
                    <a:pt x="408431" y="0"/>
                  </a:lnTo>
                  <a:close/>
                </a:path>
              </a:pathLst>
            </a:custGeom>
            <a:solidFill>
              <a:srgbClr val="8E8EE2"/>
            </a:solidFill>
          </p:spPr>
          <p:txBody>
            <a:bodyPr wrap="square" lIns="0" tIns="0" rIns="0" bIns="0" rtlCol="0"/>
            <a:lstStyle/>
            <a:p>
              <a:endParaRPr/>
            </a:p>
          </p:txBody>
        </p:sp>
        <p:sp>
          <p:nvSpPr>
            <p:cNvPr id="223" name="object 223"/>
            <p:cNvSpPr/>
            <p:nvPr/>
          </p:nvSpPr>
          <p:spPr>
            <a:xfrm>
              <a:off x="3307079" y="5072380"/>
              <a:ext cx="277495" cy="304800"/>
            </a:xfrm>
            <a:custGeom>
              <a:avLst/>
              <a:gdLst/>
              <a:ahLst/>
              <a:cxnLst/>
              <a:rect l="l" t="t" r="r" b="b"/>
              <a:pathLst>
                <a:path w="277495" h="304800">
                  <a:moveTo>
                    <a:pt x="277367" y="0"/>
                  </a:moveTo>
                  <a:lnTo>
                    <a:pt x="0" y="0"/>
                  </a:lnTo>
                  <a:lnTo>
                    <a:pt x="0" y="304800"/>
                  </a:lnTo>
                  <a:lnTo>
                    <a:pt x="277367" y="304800"/>
                  </a:lnTo>
                  <a:lnTo>
                    <a:pt x="277367" y="0"/>
                  </a:lnTo>
                  <a:close/>
                </a:path>
              </a:pathLst>
            </a:custGeom>
            <a:solidFill>
              <a:srgbClr val="8C8CE0"/>
            </a:solidFill>
          </p:spPr>
          <p:txBody>
            <a:bodyPr wrap="square" lIns="0" tIns="0" rIns="0" bIns="0" rtlCol="0"/>
            <a:lstStyle/>
            <a:p>
              <a:endParaRPr/>
            </a:p>
          </p:txBody>
        </p:sp>
        <p:sp>
          <p:nvSpPr>
            <p:cNvPr id="224" name="object 224"/>
            <p:cNvSpPr/>
            <p:nvPr/>
          </p:nvSpPr>
          <p:spPr>
            <a:xfrm>
              <a:off x="3584447" y="5072380"/>
              <a:ext cx="180340" cy="304800"/>
            </a:xfrm>
            <a:custGeom>
              <a:avLst/>
              <a:gdLst/>
              <a:ahLst/>
              <a:cxnLst/>
              <a:rect l="l" t="t" r="r" b="b"/>
              <a:pathLst>
                <a:path w="180339" h="304800">
                  <a:moveTo>
                    <a:pt x="179832" y="0"/>
                  </a:moveTo>
                  <a:lnTo>
                    <a:pt x="0" y="0"/>
                  </a:lnTo>
                  <a:lnTo>
                    <a:pt x="0" y="304800"/>
                  </a:lnTo>
                  <a:lnTo>
                    <a:pt x="179832" y="304800"/>
                  </a:lnTo>
                  <a:lnTo>
                    <a:pt x="179832" y="0"/>
                  </a:lnTo>
                  <a:close/>
                </a:path>
              </a:pathLst>
            </a:custGeom>
            <a:solidFill>
              <a:srgbClr val="8A8ADF"/>
            </a:solidFill>
          </p:spPr>
          <p:txBody>
            <a:bodyPr wrap="square" lIns="0" tIns="0" rIns="0" bIns="0" rtlCol="0"/>
            <a:lstStyle/>
            <a:p>
              <a:endParaRPr/>
            </a:p>
          </p:txBody>
        </p:sp>
        <p:sp>
          <p:nvSpPr>
            <p:cNvPr id="225" name="object 225"/>
            <p:cNvSpPr/>
            <p:nvPr/>
          </p:nvSpPr>
          <p:spPr>
            <a:xfrm>
              <a:off x="3764280" y="5072380"/>
              <a:ext cx="158750" cy="304800"/>
            </a:xfrm>
            <a:custGeom>
              <a:avLst/>
              <a:gdLst/>
              <a:ahLst/>
              <a:cxnLst/>
              <a:rect l="l" t="t" r="r" b="b"/>
              <a:pathLst>
                <a:path w="158750" h="304800">
                  <a:moveTo>
                    <a:pt x="158496" y="0"/>
                  </a:moveTo>
                  <a:lnTo>
                    <a:pt x="0" y="0"/>
                  </a:lnTo>
                  <a:lnTo>
                    <a:pt x="0" y="304800"/>
                  </a:lnTo>
                  <a:lnTo>
                    <a:pt x="158496" y="304800"/>
                  </a:lnTo>
                  <a:lnTo>
                    <a:pt x="158496" y="0"/>
                  </a:lnTo>
                  <a:close/>
                </a:path>
              </a:pathLst>
            </a:custGeom>
            <a:solidFill>
              <a:srgbClr val="8989DD"/>
            </a:solidFill>
          </p:spPr>
          <p:txBody>
            <a:bodyPr wrap="square" lIns="0" tIns="0" rIns="0" bIns="0" rtlCol="0"/>
            <a:lstStyle/>
            <a:p>
              <a:endParaRPr/>
            </a:p>
          </p:txBody>
        </p:sp>
        <p:sp>
          <p:nvSpPr>
            <p:cNvPr id="226" name="object 226"/>
            <p:cNvSpPr/>
            <p:nvPr/>
          </p:nvSpPr>
          <p:spPr>
            <a:xfrm>
              <a:off x="3922775" y="5072380"/>
              <a:ext cx="140335" cy="304800"/>
            </a:xfrm>
            <a:custGeom>
              <a:avLst/>
              <a:gdLst/>
              <a:ahLst/>
              <a:cxnLst/>
              <a:rect l="l" t="t" r="r" b="b"/>
              <a:pathLst>
                <a:path w="140335" h="304800">
                  <a:moveTo>
                    <a:pt x="140208" y="0"/>
                  </a:moveTo>
                  <a:lnTo>
                    <a:pt x="0" y="0"/>
                  </a:lnTo>
                  <a:lnTo>
                    <a:pt x="0" y="304800"/>
                  </a:lnTo>
                  <a:lnTo>
                    <a:pt x="140208" y="304800"/>
                  </a:lnTo>
                  <a:lnTo>
                    <a:pt x="140208" y="0"/>
                  </a:lnTo>
                  <a:close/>
                </a:path>
              </a:pathLst>
            </a:custGeom>
            <a:solidFill>
              <a:srgbClr val="8787DC"/>
            </a:solidFill>
          </p:spPr>
          <p:txBody>
            <a:bodyPr wrap="square" lIns="0" tIns="0" rIns="0" bIns="0" rtlCol="0"/>
            <a:lstStyle/>
            <a:p>
              <a:endParaRPr/>
            </a:p>
          </p:txBody>
        </p:sp>
        <p:sp>
          <p:nvSpPr>
            <p:cNvPr id="227" name="object 227"/>
            <p:cNvSpPr/>
            <p:nvPr/>
          </p:nvSpPr>
          <p:spPr>
            <a:xfrm>
              <a:off x="4062983" y="5072380"/>
              <a:ext cx="100965" cy="304800"/>
            </a:xfrm>
            <a:custGeom>
              <a:avLst/>
              <a:gdLst/>
              <a:ahLst/>
              <a:cxnLst/>
              <a:rect l="l" t="t" r="r" b="b"/>
              <a:pathLst>
                <a:path w="100964" h="304800">
                  <a:moveTo>
                    <a:pt x="100584" y="0"/>
                  </a:moveTo>
                  <a:lnTo>
                    <a:pt x="0" y="0"/>
                  </a:lnTo>
                  <a:lnTo>
                    <a:pt x="0" y="304800"/>
                  </a:lnTo>
                  <a:lnTo>
                    <a:pt x="100584" y="304800"/>
                  </a:lnTo>
                  <a:lnTo>
                    <a:pt x="100584" y="0"/>
                  </a:lnTo>
                  <a:close/>
                </a:path>
              </a:pathLst>
            </a:custGeom>
            <a:solidFill>
              <a:srgbClr val="8686DA"/>
            </a:solidFill>
          </p:spPr>
          <p:txBody>
            <a:bodyPr wrap="square" lIns="0" tIns="0" rIns="0" bIns="0" rtlCol="0"/>
            <a:lstStyle/>
            <a:p>
              <a:endParaRPr/>
            </a:p>
          </p:txBody>
        </p:sp>
        <p:sp>
          <p:nvSpPr>
            <p:cNvPr id="228" name="object 228"/>
            <p:cNvSpPr/>
            <p:nvPr/>
          </p:nvSpPr>
          <p:spPr>
            <a:xfrm>
              <a:off x="4163567" y="5072380"/>
              <a:ext cx="140335" cy="304800"/>
            </a:xfrm>
            <a:custGeom>
              <a:avLst/>
              <a:gdLst/>
              <a:ahLst/>
              <a:cxnLst/>
              <a:rect l="l" t="t" r="r" b="b"/>
              <a:pathLst>
                <a:path w="140335" h="304800">
                  <a:moveTo>
                    <a:pt x="140208" y="0"/>
                  </a:moveTo>
                  <a:lnTo>
                    <a:pt x="0" y="0"/>
                  </a:lnTo>
                  <a:lnTo>
                    <a:pt x="0" y="304800"/>
                  </a:lnTo>
                  <a:lnTo>
                    <a:pt x="140208" y="304800"/>
                  </a:lnTo>
                  <a:lnTo>
                    <a:pt x="140208" y="0"/>
                  </a:lnTo>
                  <a:close/>
                </a:path>
              </a:pathLst>
            </a:custGeom>
            <a:solidFill>
              <a:srgbClr val="8484D9"/>
            </a:solidFill>
          </p:spPr>
          <p:txBody>
            <a:bodyPr wrap="square" lIns="0" tIns="0" rIns="0" bIns="0" rtlCol="0"/>
            <a:lstStyle/>
            <a:p>
              <a:endParaRPr/>
            </a:p>
          </p:txBody>
        </p:sp>
        <p:sp>
          <p:nvSpPr>
            <p:cNvPr id="229" name="object 229"/>
            <p:cNvSpPr/>
            <p:nvPr/>
          </p:nvSpPr>
          <p:spPr>
            <a:xfrm>
              <a:off x="4303775" y="5072380"/>
              <a:ext cx="119380" cy="304800"/>
            </a:xfrm>
            <a:custGeom>
              <a:avLst/>
              <a:gdLst/>
              <a:ahLst/>
              <a:cxnLst/>
              <a:rect l="l" t="t" r="r" b="b"/>
              <a:pathLst>
                <a:path w="119379" h="304800">
                  <a:moveTo>
                    <a:pt x="118872" y="0"/>
                  </a:moveTo>
                  <a:lnTo>
                    <a:pt x="0" y="0"/>
                  </a:lnTo>
                  <a:lnTo>
                    <a:pt x="0" y="304800"/>
                  </a:lnTo>
                  <a:lnTo>
                    <a:pt x="118872" y="304800"/>
                  </a:lnTo>
                  <a:lnTo>
                    <a:pt x="118872" y="0"/>
                  </a:lnTo>
                  <a:close/>
                </a:path>
              </a:pathLst>
            </a:custGeom>
            <a:solidFill>
              <a:srgbClr val="8282D7"/>
            </a:solidFill>
          </p:spPr>
          <p:txBody>
            <a:bodyPr wrap="square" lIns="0" tIns="0" rIns="0" bIns="0" rtlCol="0"/>
            <a:lstStyle/>
            <a:p>
              <a:endParaRPr/>
            </a:p>
          </p:txBody>
        </p:sp>
        <p:sp>
          <p:nvSpPr>
            <p:cNvPr id="230" name="object 230"/>
            <p:cNvSpPr/>
            <p:nvPr/>
          </p:nvSpPr>
          <p:spPr>
            <a:xfrm>
              <a:off x="4422647" y="5072380"/>
              <a:ext cx="79375" cy="304800"/>
            </a:xfrm>
            <a:custGeom>
              <a:avLst/>
              <a:gdLst/>
              <a:ahLst/>
              <a:cxnLst/>
              <a:rect l="l" t="t" r="r" b="b"/>
              <a:pathLst>
                <a:path w="79375" h="304800">
                  <a:moveTo>
                    <a:pt x="79248" y="0"/>
                  </a:moveTo>
                  <a:lnTo>
                    <a:pt x="0" y="0"/>
                  </a:lnTo>
                  <a:lnTo>
                    <a:pt x="0" y="304800"/>
                  </a:lnTo>
                  <a:lnTo>
                    <a:pt x="79248" y="304800"/>
                  </a:lnTo>
                  <a:lnTo>
                    <a:pt x="79248" y="0"/>
                  </a:lnTo>
                  <a:close/>
                </a:path>
              </a:pathLst>
            </a:custGeom>
            <a:solidFill>
              <a:srgbClr val="8080D6"/>
            </a:solidFill>
          </p:spPr>
          <p:txBody>
            <a:bodyPr wrap="square" lIns="0" tIns="0" rIns="0" bIns="0" rtlCol="0"/>
            <a:lstStyle/>
            <a:p>
              <a:endParaRPr/>
            </a:p>
          </p:txBody>
        </p:sp>
        <p:sp>
          <p:nvSpPr>
            <p:cNvPr id="231" name="object 231"/>
            <p:cNvSpPr/>
            <p:nvPr/>
          </p:nvSpPr>
          <p:spPr>
            <a:xfrm>
              <a:off x="4501895" y="5072380"/>
              <a:ext cx="79375" cy="304800"/>
            </a:xfrm>
            <a:custGeom>
              <a:avLst/>
              <a:gdLst/>
              <a:ahLst/>
              <a:cxnLst/>
              <a:rect l="l" t="t" r="r" b="b"/>
              <a:pathLst>
                <a:path w="79375" h="304800">
                  <a:moveTo>
                    <a:pt x="79248" y="0"/>
                  </a:moveTo>
                  <a:lnTo>
                    <a:pt x="0" y="0"/>
                  </a:lnTo>
                  <a:lnTo>
                    <a:pt x="0" y="304800"/>
                  </a:lnTo>
                  <a:lnTo>
                    <a:pt x="79248" y="304800"/>
                  </a:lnTo>
                  <a:lnTo>
                    <a:pt x="79248" y="0"/>
                  </a:lnTo>
                  <a:close/>
                </a:path>
              </a:pathLst>
            </a:custGeom>
            <a:solidFill>
              <a:srgbClr val="7F7FD4"/>
            </a:solidFill>
          </p:spPr>
          <p:txBody>
            <a:bodyPr wrap="square" lIns="0" tIns="0" rIns="0" bIns="0" rtlCol="0"/>
            <a:lstStyle/>
            <a:p>
              <a:endParaRPr/>
            </a:p>
          </p:txBody>
        </p:sp>
        <p:sp>
          <p:nvSpPr>
            <p:cNvPr id="232" name="object 232"/>
            <p:cNvSpPr/>
            <p:nvPr/>
          </p:nvSpPr>
          <p:spPr>
            <a:xfrm>
              <a:off x="4581144" y="5072380"/>
              <a:ext cx="100965" cy="304800"/>
            </a:xfrm>
            <a:custGeom>
              <a:avLst/>
              <a:gdLst/>
              <a:ahLst/>
              <a:cxnLst/>
              <a:rect l="l" t="t" r="r" b="b"/>
              <a:pathLst>
                <a:path w="100964" h="304800">
                  <a:moveTo>
                    <a:pt x="100584" y="0"/>
                  </a:moveTo>
                  <a:lnTo>
                    <a:pt x="0" y="0"/>
                  </a:lnTo>
                  <a:lnTo>
                    <a:pt x="0" y="304800"/>
                  </a:lnTo>
                  <a:lnTo>
                    <a:pt x="100584" y="304800"/>
                  </a:lnTo>
                  <a:lnTo>
                    <a:pt x="100584" y="0"/>
                  </a:lnTo>
                  <a:close/>
                </a:path>
              </a:pathLst>
            </a:custGeom>
            <a:solidFill>
              <a:srgbClr val="7D7DD3"/>
            </a:solidFill>
          </p:spPr>
          <p:txBody>
            <a:bodyPr wrap="square" lIns="0" tIns="0" rIns="0" bIns="0" rtlCol="0"/>
            <a:lstStyle/>
            <a:p>
              <a:endParaRPr/>
            </a:p>
          </p:txBody>
        </p:sp>
        <p:sp>
          <p:nvSpPr>
            <p:cNvPr id="233" name="object 233"/>
            <p:cNvSpPr/>
            <p:nvPr/>
          </p:nvSpPr>
          <p:spPr>
            <a:xfrm>
              <a:off x="4681727" y="5072380"/>
              <a:ext cx="100965" cy="304800"/>
            </a:xfrm>
            <a:custGeom>
              <a:avLst/>
              <a:gdLst/>
              <a:ahLst/>
              <a:cxnLst/>
              <a:rect l="l" t="t" r="r" b="b"/>
              <a:pathLst>
                <a:path w="100964" h="304800">
                  <a:moveTo>
                    <a:pt x="100584" y="0"/>
                  </a:moveTo>
                  <a:lnTo>
                    <a:pt x="0" y="0"/>
                  </a:lnTo>
                  <a:lnTo>
                    <a:pt x="0" y="304800"/>
                  </a:lnTo>
                  <a:lnTo>
                    <a:pt x="100584" y="304800"/>
                  </a:lnTo>
                  <a:lnTo>
                    <a:pt x="100584" y="0"/>
                  </a:lnTo>
                  <a:close/>
                </a:path>
              </a:pathLst>
            </a:custGeom>
            <a:solidFill>
              <a:srgbClr val="7B7BD1"/>
            </a:solidFill>
          </p:spPr>
          <p:txBody>
            <a:bodyPr wrap="square" lIns="0" tIns="0" rIns="0" bIns="0" rtlCol="0"/>
            <a:lstStyle/>
            <a:p>
              <a:endParaRPr/>
            </a:p>
          </p:txBody>
        </p:sp>
        <p:sp>
          <p:nvSpPr>
            <p:cNvPr id="234" name="object 234"/>
            <p:cNvSpPr/>
            <p:nvPr/>
          </p:nvSpPr>
          <p:spPr>
            <a:xfrm>
              <a:off x="4782311" y="5072380"/>
              <a:ext cx="58419" cy="304800"/>
            </a:xfrm>
            <a:custGeom>
              <a:avLst/>
              <a:gdLst/>
              <a:ahLst/>
              <a:cxnLst/>
              <a:rect l="l" t="t" r="r" b="b"/>
              <a:pathLst>
                <a:path w="58420" h="304800">
                  <a:moveTo>
                    <a:pt x="57911" y="0"/>
                  </a:moveTo>
                  <a:lnTo>
                    <a:pt x="0" y="0"/>
                  </a:lnTo>
                  <a:lnTo>
                    <a:pt x="0" y="304800"/>
                  </a:lnTo>
                  <a:lnTo>
                    <a:pt x="57911" y="304800"/>
                  </a:lnTo>
                  <a:lnTo>
                    <a:pt x="57911" y="0"/>
                  </a:lnTo>
                  <a:close/>
                </a:path>
              </a:pathLst>
            </a:custGeom>
            <a:solidFill>
              <a:srgbClr val="7979D0"/>
            </a:solidFill>
          </p:spPr>
          <p:txBody>
            <a:bodyPr wrap="square" lIns="0" tIns="0" rIns="0" bIns="0" rtlCol="0"/>
            <a:lstStyle/>
            <a:p>
              <a:endParaRPr/>
            </a:p>
          </p:txBody>
        </p:sp>
        <p:sp>
          <p:nvSpPr>
            <p:cNvPr id="235" name="object 235"/>
            <p:cNvSpPr/>
            <p:nvPr/>
          </p:nvSpPr>
          <p:spPr>
            <a:xfrm>
              <a:off x="4840223" y="5072380"/>
              <a:ext cx="60960" cy="304800"/>
            </a:xfrm>
            <a:custGeom>
              <a:avLst/>
              <a:gdLst/>
              <a:ahLst/>
              <a:cxnLst/>
              <a:rect l="l" t="t" r="r" b="b"/>
              <a:pathLst>
                <a:path w="60960" h="304800">
                  <a:moveTo>
                    <a:pt x="60960" y="0"/>
                  </a:moveTo>
                  <a:lnTo>
                    <a:pt x="0" y="0"/>
                  </a:lnTo>
                  <a:lnTo>
                    <a:pt x="0" y="304800"/>
                  </a:lnTo>
                  <a:lnTo>
                    <a:pt x="60960" y="304800"/>
                  </a:lnTo>
                  <a:lnTo>
                    <a:pt x="60960" y="0"/>
                  </a:lnTo>
                  <a:close/>
                </a:path>
              </a:pathLst>
            </a:custGeom>
            <a:solidFill>
              <a:srgbClr val="7878CE"/>
            </a:solidFill>
          </p:spPr>
          <p:txBody>
            <a:bodyPr wrap="square" lIns="0" tIns="0" rIns="0" bIns="0" rtlCol="0"/>
            <a:lstStyle/>
            <a:p>
              <a:endParaRPr/>
            </a:p>
          </p:txBody>
        </p:sp>
        <p:sp>
          <p:nvSpPr>
            <p:cNvPr id="236" name="object 236"/>
            <p:cNvSpPr/>
            <p:nvPr/>
          </p:nvSpPr>
          <p:spPr>
            <a:xfrm>
              <a:off x="4901183" y="5072380"/>
              <a:ext cx="79375" cy="304800"/>
            </a:xfrm>
            <a:custGeom>
              <a:avLst/>
              <a:gdLst/>
              <a:ahLst/>
              <a:cxnLst/>
              <a:rect l="l" t="t" r="r" b="b"/>
              <a:pathLst>
                <a:path w="79375" h="304800">
                  <a:moveTo>
                    <a:pt x="79248" y="0"/>
                  </a:moveTo>
                  <a:lnTo>
                    <a:pt x="0" y="0"/>
                  </a:lnTo>
                  <a:lnTo>
                    <a:pt x="0" y="304800"/>
                  </a:lnTo>
                  <a:lnTo>
                    <a:pt x="79248" y="304800"/>
                  </a:lnTo>
                  <a:lnTo>
                    <a:pt x="79248" y="0"/>
                  </a:lnTo>
                  <a:close/>
                </a:path>
              </a:pathLst>
            </a:custGeom>
            <a:solidFill>
              <a:srgbClr val="7676CD"/>
            </a:solidFill>
          </p:spPr>
          <p:txBody>
            <a:bodyPr wrap="square" lIns="0" tIns="0" rIns="0" bIns="0" rtlCol="0"/>
            <a:lstStyle/>
            <a:p>
              <a:endParaRPr/>
            </a:p>
          </p:txBody>
        </p:sp>
        <p:sp>
          <p:nvSpPr>
            <p:cNvPr id="237" name="object 237"/>
            <p:cNvSpPr/>
            <p:nvPr/>
          </p:nvSpPr>
          <p:spPr>
            <a:xfrm>
              <a:off x="4980432" y="5072380"/>
              <a:ext cx="60960" cy="304800"/>
            </a:xfrm>
            <a:custGeom>
              <a:avLst/>
              <a:gdLst/>
              <a:ahLst/>
              <a:cxnLst/>
              <a:rect l="l" t="t" r="r" b="b"/>
              <a:pathLst>
                <a:path w="60960" h="304800">
                  <a:moveTo>
                    <a:pt x="60960" y="0"/>
                  </a:moveTo>
                  <a:lnTo>
                    <a:pt x="0" y="0"/>
                  </a:lnTo>
                  <a:lnTo>
                    <a:pt x="0" y="304800"/>
                  </a:lnTo>
                  <a:lnTo>
                    <a:pt x="60960" y="304800"/>
                  </a:lnTo>
                  <a:lnTo>
                    <a:pt x="60960" y="0"/>
                  </a:lnTo>
                  <a:close/>
                </a:path>
              </a:pathLst>
            </a:custGeom>
            <a:solidFill>
              <a:srgbClr val="7474CC"/>
            </a:solidFill>
          </p:spPr>
          <p:txBody>
            <a:bodyPr wrap="square" lIns="0" tIns="0" rIns="0" bIns="0" rtlCol="0"/>
            <a:lstStyle/>
            <a:p>
              <a:endParaRPr/>
            </a:p>
          </p:txBody>
        </p:sp>
        <p:sp>
          <p:nvSpPr>
            <p:cNvPr id="238" name="object 238"/>
            <p:cNvSpPr/>
            <p:nvPr/>
          </p:nvSpPr>
          <p:spPr>
            <a:xfrm>
              <a:off x="5041391" y="5072380"/>
              <a:ext cx="58419" cy="304800"/>
            </a:xfrm>
            <a:custGeom>
              <a:avLst/>
              <a:gdLst/>
              <a:ahLst/>
              <a:cxnLst/>
              <a:rect l="l" t="t" r="r" b="b"/>
              <a:pathLst>
                <a:path w="58420" h="304800">
                  <a:moveTo>
                    <a:pt x="57911" y="0"/>
                  </a:moveTo>
                  <a:lnTo>
                    <a:pt x="0" y="0"/>
                  </a:lnTo>
                  <a:lnTo>
                    <a:pt x="0" y="304800"/>
                  </a:lnTo>
                  <a:lnTo>
                    <a:pt x="57911" y="304800"/>
                  </a:lnTo>
                  <a:lnTo>
                    <a:pt x="57911" y="0"/>
                  </a:lnTo>
                  <a:close/>
                </a:path>
              </a:pathLst>
            </a:custGeom>
            <a:solidFill>
              <a:srgbClr val="7373CA"/>
            </a:solidFill>
          </p:spPr>
          <p:txBody>
            <a:bodyPr wrap="square" lIns="0" tIns="0" rIns="0" bIns="0" rtlCol="0"/>
            <a:lstStyle/>
            <a:p>
              <a:endParaRPr/>
            </a:p>
          </p:txBody>
        </p:sp>
        <p:sp>
          <p:nvSpPr>
            <p:cNvPr id="239" name="object 239"/>
            <p:cNvSpPr/>
            <p:nvPr/>
          </p:nvSpPr>
          <p:spPr>
            <a:xfrm>
              <a:off x="5099304" y="5072380"/>
              <a:ext cx="60960" cy="304800"/>
            </a:xfrm>
            <a:custGeom>
              <a:avLst/>
              <a:gdLst/>
              <a:ahLst/>
              <a:cxnLst/>
              <a:rect l="l" t="t" r="r" b="b"/>
              <a:pathLst>
                <a:path w="60960" h="304800">
                  <a:moveTo>
                    <a:pt x="60960" y="0"/>
                  </a:moveTo>
                  <a:lnTo>
                    <a:pt x="0" y="0"/>
                  </a:lnTo>
                  <a:lnTo>
                    <a:pt x="0" y="304800"/>
                  </a:lnTo>
                  <a:lnTo>
                    <a:pt x="60960" y="304800"/>
                  </a:lnTo>
                  <a:lnTo>
                    <a:pt x="60960" y="0"/>
                  </a:lnTo>
                  <a:close/>
                </a:path>
              </a:pathLst>
            </a:custGeom>
            <a:solidFill>
              <a:srgbClr val="7171C9"/>
            </a:solidFill>
          </p:spPr>
          <p:txBody>
            <a:bodyPr wrap="square" lIns="0" tIns="0" rIns="0" bIns="0" rtlCol="0"/>
            <a:lstStyle/>
            <a:p>
              <a:endParaRPr/>
            </a:p>
          </p:txBody>
        </p:sp>
        <p:sp>
          <p:nvSpPr>
            <p:cNvPr id="240" name="object 240"/>
            <p:cNvSpPr/>
            <p:nvPr/>
          </p:nvSpPr>
          <p:spPr>
            <a:xfrm>
              <a:off x="5160263" y="5072380"/>
              <a:ext cx="60960" cy="304800"/>
            </a:xfrm>
            <a:custGeom>
              <a:avLst/>
              <a:gdLst/>
              <a:ahLst/>
              <a:cxnLst/>
              <a:rect l="l" t="t" r="r" b="b"/>
              <a:pathLst>
                <a:path w="60960" h="304800">
                  <a:moveTo>
                    <a:pt x="60960" y="0"/>
                  </a:moveTo>
                  <a:lnTo>
                    <a:pt x="0" y="0"/>
                  </a:lnTo>
                  <a:lnTo>
                    <a:pt x="0" y="304800"/>
                  </a:lnTo>
                  <a:lnTo>
                    <a:pt x="60960" y="304800"/>
                  </a:lnTo>
                  <a:lnTo>
                    <a:pt x="60960" y="0"/>
                  </a:lnTo>
                  <a:close/>
                </a:path>
              </a:pathLst>
            </a:custGeom>
            <a:solidFill>
              <a:srgbClr val="6F6FC8"/>
            </a:solidFill>
          </p:spPr>
          <p:txBody>
            <a:bodyPr wrap="square" lIns="0" tIns="0" rIns="0" bIns="0" rtlCol="0"/>
            <a:lstStyle/>
            <a:p>
              <a:endParaRPr/>
            </a:p>
          </p:txBody>
        </p:sp>
        <p:sp>
          <p:nvSpPr>
            <p:cNvPr id="241" name="object 241"/>
            <p:cNvSpPr/>
            <p:nvPr/>
          </p:nvSpPr>
          <p:spPr>
            <a:xfrm>
              <a:off x="5221223" y="5072380"/>
              <a:ext cx="58419" cy="304800"/>
            </a:xfrm>
            <a:custGeom>
              <a:avLst/>
              <a:gdLst/>
              <a:ahLst/>
              <a:cxnLst/>
              <a:rect l="l" t="t" r="r" b="b"/>
              <a:pathLst>
                <a:path w="58420" h="304800">
                  <a:moveTo>
                    <a:pt x="57911" y="0"/>
                  </a:moveTo>
                  <a:lnTo>
                    <a:pt x="0" y="0"/>
                  </a:lnTo>
                  <a:lnTo>
                    <a:pt x="0" y="304800"/>
                  </a:lnTo>
                  <a:lnTo>
                    <a:pt x="57911" y="304800"/>
                  </a:lnTo>
                  <a:lnTo>
                    <a:pt x="57911" y="0"/>
                  </a:lnTo>
                  <a:close/>
                </a:path>
              </a:pathLst>
            </a:custGeom>
            <a:solidFill>
              <a:srgbClr val="6E6EC6"/>
            </a:solidFill>
          </p:spPr>
          <p:txBody>
            <a:bodyPr wrap="square" lIns="0" tIns="0" rIns="0" bIns="0" rtlCol="0"/>
            <a:lstStyle/>
            <a:p>
              <a:endParaRPr/>
            </a:p>
          </p:txBody>
        </p:sp>
        <p:sp>
          <p:nvSpPr>
            <p:cNvPr id="242" name="object 242"/>
            <p:cNvSpPr/>
            <p:nvPr/>
          </p:nvSpPr>
          <p:spPr>
            <a:xfrm>
              <a:off x="5279135" y="5072380"/>
              <a:ext cx="79375" cy="304800"/>
            </a:xfrm>
            <a:custGeom>
              <a:avLst/>
              <a:gdLst/>
              <a:ahLst/>
              <a:cxnLst/>
              <a:rect l="l" t="t" r="r" b="b"/>
              <a:pathLst>
                <a:path w="79375" h="304800">
                  <a:moveTo>
                    <a:pt x="79248" y="0"/>
                  </a:moveTo>
                  <a:lnTo>
                    <a:pt x="0" y="0"/>
                  </a:lnTo>
                  <a:lnTo>
                    <a:pt x="0" y="304800"/>
                  </a:lnTo>
                  <a:lnTo>
                    <a:pt x="79248" y="304800"/>
                  </a:lnTo>
                  <a:lnTo>
                    <a:pt x="79248" y="0"/>
                  </a:lnTo>
                  <a:close/>
                </a:path>
              </a:pathLst>
            </a:custGeom>
            <a:solidFill>
              <a:srgbClr val="6C6CC5"/>
            </a:solidFill>
          </p:spPr>
          <p:txBody>
            <a:bodyPr wrap="square" lIns="0" tIns="0" rIns="0" bIns="0" rtlCol="0"/>
            <a:lstStyle/>
            <a:p>
              <a:endParaRPr/>
            </a:p>
          </p:txBody>
        </p:sp>
        <p:sp>
          <p:nvSpPr>
            <p:cNvPr id="243" name="object 243"/>
            <p:cNvSpPr/>
            <p:nvPr/>
          </p:nvSpPr>
          <p:spPr>
            <a:xfrm>
              <a:off x="5358383" y="5072380"/>
              <a:ext cx="60960" cy="304800"/>
            </a:xfrm>
            <a:custGeom>
              <a:avLst/>
              <a:gdLst/>
              <a:ahLst/>
              <a:cxnLst/>
              <a:rect l="l" t="t" r="r" b="b"/>
              <a:pathLst>
                <a:path w="60960" h="304800">
                  <a:moveTo>
                    <a:pt x="60960" y="0"/>
                  </a:moveTo>
                  <a:lnTo>
                    <a:pt x="0" y="0"/>
                  </a:lnTo>
                  <a:lnTo>
                    <a:pt x="0" y="304800"/>
                  </a:lnTo>
                  <a:lnTo>
                    <a:pt x="60960" y="304800"/>
                  </a:lnTo>
                  <a:lnTo>
                    <a:pt x="60960" y="0"/>
                  </a:lnTo>
                  <a:close/>
                </a:path>
              </a:pathLst>
            </a:custGeom>
            <a:solidFill>
              <a:srgbClr val="6A6AC3"/>
            </a:solidFill>
          </p:spPr>
          <p:txBody>
            <a:bodyPr wrap="square" lIns="0" tIns="0" rIns="0" bIns="0" rtlCol="0"/>
            <a:lstStyle/>
            <a:p>
              <a:endParaRPr/>
            </a:p>
          </p:txBody>
        </p:sp>
        <p:sp>
          <p:nvSpPr>
            <p:cNvPr id="244" name="object 244"/>
            <p:cNvSpPr/>
            <p:nvPr/>
          </p:nvSpPr>
          <p:spPr>
            <a:xfrm>
              <a:off x="5419344" y="5072380"/>
              <a:ext cx="60960" cy="304800"/>
            </a:xfrm>
            <a:custGeom>
              <a:avLst/>
              <a:gdLst/>
              <a:ahLst/>
              <a:cxnLst/>
              <a:rect l="l" t="t" r="r" b="b"/>
              <a:pathLst>
                <a:path w="60960" h="304800">
                  <a:moveTo>
                    <a:pt x="60960" y="0"/>
                  </a:moveTo>
                  <a:lnTo>
                    <a:pt x="0" y="0"/>
                  </a:lnTo>
                  <a:lnTo>
                    <a:pt x="0" y="304800"/>
                  </a:lnTo>
                  <a:lnTo>
                    <a:pt x="60960" y="304800"/>
                  </a:lnTo>
                  <a:lnTo>
                    <a:pt x="60960" y="0"/>
                  </a:lnTo>
                  <a:close/>
                </a:path>
              </a:pathLst>
            </a:custGeom>
            <a:solidFill>
              <a:srgbClr val="6868C2"/>
            </a:solidFill>
          </p:spPr>
          <p:txBody>
            <a:bodyPr wrap="square" lIns="0" tIns="0" rIns="0" bIns="0" rtlCol="0"/>
            <a:lstStyle/>
            <a:p>
              <a:endParaRPr/>
            </a:p>
          </p:txBody>
        </p:sp>
        <p:sp>
          <p:nvSpPr>
            <p:cNvPr id="245" name="object 245"/>
            <p:cNvSpPr/>
            <p:nvPr/>
          </p:nvSpPr>
          <p:spPr>
            <a:xfrm>
              <a:off x="5480304" y="5072380"/>
              <a:ext cx="58419" cy="304800"/>
            </a:xfrm>
            <a:custGeom>
              <a:avLst/>
              <a:gdLst/>
              <a:ahLst/>
              <a:cxnLst/>
              <a:rect l="l" t="t" r="r" b="b"/>
              <a:pathLst>
                <a:path w="58420" h="304800">
                  <a:moveTo>
                    <a:pt x="57911" y="0"/>
                  </a:moveTo>
                  <a:lnTo>
                    <a:pt x="0" y="0"/>
                  </a:lnTo>
                  <a:lnTo>
                    <a:pt x="0" y="304800"/>
                  </a:lnTo>
                  <a:lnTo>
                    <a:pt x="57911" y="304800"/>
                  </a:lnTo>
                  <a:lnTo>
                    <a:pt x="57911" y="0"/>
                  </a:lnTo>
                  <a:close/>
                </a:path>
              </a:pathLst>
            </a:custGeom>
            <a:solidFill>
              <a:srgbClr val="6666C0"/>
            </a:solidFill>
          </p:spPr>
          <p:txBody>
            <a:bodyPr wrap="square" lIns="0" tIns="0" rIns="0" bIns="0" rtlCol="0"/>
            <a:lstStyle/>
            <a:p>
              <a:endParaRPr/>
            </a:p>
          </p:txBody>
        </p:sp>
        <p:sp>
          <p:nvSpPr>
            <p:cNvPr id="246" name="object 246"/>
            <p:cNvSpPr/>
            <p:nvPr/>
          </p:nvSpPr>
          <p:spPr>
            <a:xfrm>
              <a:off x="5538216" y="5072380"/>
              <a:ext cx="60960" cy="304800"/>
            </a:xfrm>
            <a:custGeom>
              <a:avLst/>
              <a:gdLst/>
              <a:ahLst/>
              <a:cxnLst/>
              <a:rect l="l" t="t" r="r" b="b"/>
              <a:pathLst>
                <a:path w="60960" h="304800">
                  <a:moveTo>
                    <a:pt x="60960" y="0"/>
                  </a:moveTo>
                  <a:lnTo>
                    <a:pt x="0" y="0"/>
                  </a:lnTo>
                  <a:lnTo>
                    <a:pt x="0" y="304800"/>
                  </a:lnTo>
                  <a:lnTo>
                    <a:pt x="60960" y="304800"/>
                  </a:lnTo>
                  <a:lnTo>
                    <a:pt x="60960" y="0"/>
                  </a:lnTo>
                  <a:close/>
                </a:path>
              </a:pathLst>
            </a:custGeom>
            <a:solidFill>
              <a:srgbClr val="6464BF"/>
            </a:solidFill>
          </p:spPr>
          <p:txBody>
            <a:bodyPr wrap="square" lIns="0" tIns="0" rIns="0" bIns="0" rtlCol="0"/>
            <a:lstStyle/>
            <a:p>
              <a:endParaRPr/>
            </a:p>
          </p:txBody>
        </p:sp>
        <p:sp>
          <p:nvSpPr>
            <p:cNvPr id="247" name="object 247"/>
            <p:cNvSpPr/>
            <p:nvPr/>
          </p:nvSpPr>
          <p:spPr>
            <a:xfrm>
              <a:off x="5599176" y="5072380"/>
              <a:ext cx="60960" cy="304800"/>
            </a:xfrm>
            <a:custGeom>
              <a:avLst/>
              <a:gdLst/>
              <a:ahLst/>
              <a:cxnLst/>
              <a:rect l="l" t="t" r="r" b="b"/>
              <a:pathLst>
                <a:path w="60960" h="304800">
                  <a:moveTo>
                    <a:pt x="60960" y="0"/>
                  </a:moveTo>
                  <a:lnTo>
                    <a:pt x="0" y="0"/>
                  </a:lnTo>
                  <a:lnTo>
                    <a:pt x="0" y="304800"/>
                  </a:lnTo>
                  <a:lnTo>
                    <a:pt x="60960" y="304800"/>
                  </a:lnTo>
                  <a:lnTo>
                    <a:pt x="60960" y="0"/>
                  </a:lnTo>
                  <a:close/>
                </a:path>
              </a:pathLst>
            </a:custGeom>
            <a:solidFill>
              <a:srgbClr val="6262BD"/>
            </a:solidFill>
          </p:spPr>
          <p:txBody>
            <a:bodyPr wrap="square" lIns="0" tIns="0" rIns="0" bIns="0" rtlCol="0"/>
            <a:lstStyle/>
            <a:p>
              <a:endParaRPr/>
            </a:p>
          </p:txBody>
        </p:sp>
        <p:sp>
          <p:nvSpPr>
            <p:cNvPr id="248" name="object 248"/>
            <p:cNvSpPr/>
            <p:nvPr/>
          </p:nvSpPr>
          <p:spPr>
            <a:xfrm>
              <a:off x="5660135" y="5072380"/>
              <a:ext cx="58419" cy="304800"/>
            </a:xfrm>
            <a:custGeom>
              <a:avLst/>
              <a:gdLst/>
              <a:ahLst/>
              <a:cxnLst/>
              <a:rect l="l" t="t" r="r" b="b"/>
              <a:pathLst>
                <a:path w="58420" h="304800">
                  <a:moveTo>
                    <a:pt x="57911" y="0"/>
                  </a:moveTo>
                  <a:lnTo>
                    <a:pt x="0" y="0"/>
                  </a:lnTo>
                  <a:lnTo>
                    <a:pt x="0" y="304800"/>
                  </a:lnTo>
                  <a:lnTo>
                    <a:pt x="57911" y="304800"/>
                  </a:lnTo>
                  <a:lnTo>
                    <a:pt x="57911" y="0"/>
                  </a:lnTo>
                  <a:close/>
                </a:path>
              </a:pathLst>
            </a:custGeom>
            <a:solidFill>
              <a:srgbClr val="6060BC"/>
            </a:solidFill>
          </p:spPr>
          <p:txBody>
            <a:bodyPr wrap="square" lIns="0" tIns="0" rIns="0" bIns="0" rtlCol="0"/>
            <a:lstStyle/>
            <a:p>
              <a:endParaRPr/>
            </a:p>
          </p:txBody>
        </p:sp>
        <p:sp>
          <p:nvSpPr>
            <p:cNvPr id="249" name="object 249"/>
            <p:cNvSpPr/>
            <p:nvPr/>
          </p:nvSpPr>
          <p:spPr>
            <a:xfrm>
              <a:off x="5718048" y="5072380"/>
              <a:ext cx="60960" cy="304800"/>
            </a:xfrm>
            <a:custGeom>
              <a:avLst/>
              <a:gdLst/>
              <a:ahLst/>
              <a:cxnLst/>
              <a:rect l="l" t="t" r="r" b="b"/>
              <a:pathLst>
                <a:path w="60960" h="304800">
                  <a:moveTo>
                    <a:pt x="60960" y="0"/>
                  </a:moveTo>
                  <a:lnTo>
                    <a:pt x="0" y="0"/>
                  </a:lnTo>
                  <a:lnTo>
                    <a:pt x="0" y="304800"/>
                  </a:lnTo>
                  <a:lnTo>
                    <a:pt x="60960" y="304800"/>
                  </a:lnTo>
                  <a:lnTo>
                    <a:pt x="60960" y="0"/>
                  </a:lnTo>
                  <a:close/>
                </a:path>
              </a:pathLst>
            </a:custGeom>
            <a:solidFill>
              <a:srgbClr val="5E5EBB"/>
            </a:solidFill>
          </p:spPr>
          <p:txBody>
            <a:bodyPr wrap="square" lIns="0" tIns="0" rIns="0" bIns="0" rtlCol="0"/>
            <a:lstStyle/>
            <a:p>
              <a:endParaRPr/>
            </a:p>
          </p:txBody>
        </p:sp>
        <p:sp>
          <p:nvSpPr>
            <p:cNvPr id="250" name="object 250"/>
            <p:cNvSpPr/>
            <p:nvPr/>
          </p:nvSpPr>
          <p:spPr>
            <a:xfrm>
              <a:off x="5779007" y="5072380"/>
              <a:ext cx="60960" cy="304800"/>
            </a:xfrm>
            <a:custGeom>
              <a:avLst/>
              <a:gdLst/>
              <a:ahLst/>
              <a:cxnLst/>
              <a:rect l="l" t="t" r="r" b="b"/>
              <a:pathLst>
                <a:path w="60960" h="304800">
                  <a:moveTo>
                    <a:pt x="60960" y="0"/>
                  </a:moveTo>
                  <a:lnTo>
                    <a:pt x="0" y="0"/>
                  </a:lnTo>
                  <a:lnTo>
                    <a:pt x="0" y="304800"/>
                  </a:lnTo>
                  <a:lnTo>
                    <a:pt x="60960" y="304800"/>
                  </a:lnTo>
                  <a:lnTo>
                    <a:pt x="60960" y="0"/>
                  </a:lnTo>
                  <a:close/>
                </a:path>
              </a:pathLst>
            </a:custGeom>
            <a:solidFill>
              <a:srgbClr val="5C5CB9"/>
            </a:solidFill>
          </p:spPr>
          <p:txBody>
            <a:bodyPr wrap="square" lIns="0" tIns="0" rIns="0" bIns="0" rtlCol="0"/>
            <a:lstStyle/>
            <a:p>
              <a:endParaRPr/>
            </a:p>
          </p:txBody>
        </p:sp>
        <p:sp>
          <p:nvSpPr>
            <p:cNvPr id="251" name="object 251"/>
            <p:cNvSpPr/>
            <p:nvPr/>
          </p:nvSpPr>
          <p:spPr>
            <a:xfrm>
              <a:off x="5839967" y="5072380"/>
              <a:ext cx="58419" cy="304800"/>
            </a:xfrm>
            <a:custGeom>
              <a:avLst/>
              <a:gdLst/>
              <a:ahLst/>
              <a:cxnLst/>
              <a:rect l="l" t="t" r="r" b="b"/>
              <a:pathLst>
                <a:path w="58420" h="304800">
                  <a:moveTo>
                    <a:pt x="57911" y="0"/>
                  </a:moveTo>
                  <a:lnTo>
                    <a:pt x="0" y="0"/>
                  </a:lnTo>
                  <a:lnTo>
                    <a:pt x="0" y="304800"/>
                  </a:lnTo>
                  <a:lnTo>
                    <a:pt x="57911" y="304800"/>
                  </a:lnTo>
                  <a:lnTo>
                    <a:pt x="57911" y="0"/>
                  </a:lnTo>
                  <a:close/>
                </a:path>
              </a:pathLst>
            </a:custGeom>
            <a:solidFill>
              <a:srgbClr val="5A5AB8"/>
            </a:solidFill>
          </p:spPr>
          <p:txBody>
            <a:bodyPr wrap="square" lIns="0" tIns="0" rIns="0" bIns="0" rtlCol="0"/>
            <a:lstStyle/>
            <a:p>
              <a:endParaRPr/>
            </a:p>
          </p:txBody>
        </p:sp>
        <p:sp>
          <p:nvSpPr>
            <p:cNvPr id="252" name="object 252"/>
            <p:cNvSpPr/>
            <p:nvPr/>
          </p:nvSpPr>
          <p:spPr>
            <a:xfrm>
              <a:off x="5897879" y="5072380"/>
              <a:ext cx="60960" cy="304800"/>
            </a:xfrm>
            <a:custGeom>
              <a:avLst/>
              <a:gdLst/>
              <a:ahLst/>
              <a:cxnLst/>
              <a:rect l="l" t="t" r="r" b="b"/>
              <a:pathLst>
                <a:path w="60960" h="304800">
                  <a:moveTo>
                    <a:pt x="60960" y="0"/>
                  </a:moveTo>
                  <a:lnTo>
                    <a:pt x="0" y="0"/>
                  </a:lnTo>
                  <a:lnTo>
                    <a:pt x="0" y="304800"/>
                  </a:lnTo>
                  <a:lnTo>
                    <a:pt x="60960" y="304800"/>
                  </a:lnTo>
                  <a:lnTo>
                    <a:pt x="60960" y="0"/>
                  </a:lnTo>
                  <a:close/>
                </a:path>
              </a:pathLst>
            </a:custGeom>
            <a:solidFill>
              <a:srgbClr val="5858B6"/>
            </a:solidFill>
          </p:spPr>
          <p:txBody>
            <a:bodyPr wrap="square" lIns="0" tIns="0" rIns="0" bIns="0" rtlCol="0"/>
            <a:lstStyle/>
            <a:p>
              <a:endParaRPr/>
            </a:p>
          </p:txBody>
        </p:sp>
        <p:sp>
          <p:nvSpPr>
            <p:cNvPr id="253" name="object 253"/>
            <p:cNvSpPr/>
            <p:nvPr/>
          </p:nvSpPr>
          <p:spPr>
            <a:xfrm>
              <a:off x="5958839" y="5072380"/>
              <a:ext cx="58419" cy="304800"/>
            </a:xfrm>
            <a:custGeom>
              <a:avLst/>
              <a:gdLst/>
              <a:ahLst/>
              <a:cxnLst/>
              <a:rect l="l" t="t" r="r" b="b"/>
              <a:pathLst>
                <a:path w="58420" h="304800">
                  <a:moveTo>
                    <a:pt x="57911" y="0"/>
                  </a:moveTo>
                  <a:lnTo>
                    <a:pt x="0" y="0"/>
                  </a:lnTo>
                  <a:lnTo>
                    <a:pt x="0" y="304800"/>
                  </a:lnTo>
                  <a:lnTo>
                    <a:pt x="57911" y="304800"/>
                  </a:lnTo>
                  <a:lnTo>
                    <a:pt x="57911" y="0"/>
                  </a:lnTo>
                  <a:close/>
                </a:path>
              </a:pathLst>
            </a:custGeom>
            <a:solidFill>
              <a:srgbClr val="5656B5"/>
            </a:solidFill>
          </p:spPr>
          <p:txBody>
            <a:bodyPr wrap="square" lIns="0" tIns="0" rIns="0" bIns="0" rtlCol="0"/>
            <a:lstStyle/>
            <a:p>
              <a:endParaRPr/>
            </a:p>
          </p:txBody>
        </p:sp>
        <p:sp>
          <p:nvSpPr>
            <p:cNvPr id="254" name="object 254"/>
            <p:cNvSpPr/>
            <p:nvPr/>
          </p:nvSpPr>
          <p:spPr>
            <a:xfrm>
              <a:off x="6016751" y="5072380"/>
              <a:ext cx="40005" cy="304800"/>
            </a:xfrm>
            <a:custGeom>
              <a:avLst/>
              <a:gdLst/>
              <a:ahLst/>
              <a:cxnLst/>
              <a:rect l="l" t="t" r="r" b="b"/>
              <a:pathLst>
                <a:path w="40004" h="304800">
                  <a:moveTo>
                    <a:pt x="39624" y="0"/>
                  </a:moveTo>
                  <a:lnTo>
                    <a:pt x="0" y="0"/>
                  </a:lnTo>
                  <a:lnTo>
                    <a:pt x="0" y="304800"/>
                  </a:lnTo>
                  <a:lnTo>
                    <a:pt x="39624" y="304800"/>
                  </a:lnTo>
                  <a:lnTo>
                    <a:pt x="39624" y="0"/>
                  </a:lnTo>
                  <a:close/>
                </a:path>
              </a:pathLst>
            </a:custGeom>
            <a:solidFill>
              <a:srgbClr val="5454B3"/>
            </a:solidFill>
          </p:spPr>
          <p:txBody>
            <a:bodyPr wrap="square" lIns="0" tIns="0" rIns="0" bIns="0" rtlCol="0"/>
            <a:lstStyle/>
            <a:p>
              <a:endParaRPr/>
            </a:p>
          </p:txBody>
        </p:sp>
        <p:sp>
          <p:nvSpPr>
            <p:cNvPr id="255" name="object 255"/>
            <p:cNvSpPr/>
            <p:nvPr/>
          </p:nvSpPr>
          <p:spPr>
            <a:xfrm>
              <a:off x="6056376" y="5072380"/>
              <a:ext cx="60960" cy="304800"/>
            </a:xfrm>
            <a:custGeom>
              <a:avLst/>
              <a:gdLst/>
              <a:ahLst/>
              <a:cxnLst/>
              <a:rect l="l" t="t" r="r" b="b"/>
              <a:pathLst>
                <a:path w="60960" h="304800">
                  <a:moveTo>
                    <a:pt x="60960" y="0"/>
                  </a:moveTo>
                  <a:lnTo>
                    <a:pt x="0" y="0"/>
                  </a:lnTo>
                  <a:lnTo>
                    <a:pt x="0" y="304800"/>
                  </a:lnTo>
                  <a:lnTo>
                    <a:pt x="60960" y="304800"/>
                  </a:lnTo>
                  <a:lnTo>
                    <a:pt x="60960" y="0"/>
                  </a:lnTo>
                  <a:close/>
                </a:path>
              </a:pathLst>
            </a:custGeom>
            <a:solidFill>
              <a:srgbClr val="5252B3"/>
            </a:solidFill>
          </p:spPr>
          <p:txBody>
            <a:bodyPr wrap="square" lIns="0" tIns="0" rIns="0" bIns="0" rtlCol="0"/>
            <a:lstStyle/>
            <a:p>
              <a:endParaRPr/>
            </a:p>
          </p:txBody>
        </p:sp>
        <p:sp>
          <p:nvSpPr>
            <p:cNvPr id="256" name="object 256"/>
            <p:cNvSpPr/>
            <p:nvPr/>
          </p:nvSpPr>
          <p:spPr>
            <a:xfrm>
              <a:off x="6117335" y="5072380"/>
              <a:ext cx="60960" cy="304800"/>
            </a:xfrm>
            <a:custGeom>
              <a:avLst/>
              <a:gdLst/>
              <a:ahLst/>
              <a:cxnLst/>
              <a:rect l="l" t="t" r="r" b="b"/>
              <a:pathLst>
                <a:path w="60960" h="304800">
                  <a:moveTo>
                    <a:pt x="60960" y="0"/>
                  </a:moveTo>
                  <a:lnTo>
                    <a:pt x="0" y="0"/>
                  </a:lnTo>
                  <a:lnTo>
                    <a:pt x="0" y="304800"/>
                  </a:lnTo>
                  <a:lnTo>
                    <a:pt x="60960" y="304800"/>
                  </a:lnTo>
                  <a:lnTo>
                    <a:pt x="60960" y="0"/>
                  </a:lnTo>
                  <a:close/>
                </a:path>
              </a:pathLst>
            </a:custGeom>
            <a:solidFill>
              <a:srgbClr val="5050B1"/>
            </a:solidFill>
          </p:spPr>
          <p:txBody>
            <a:bodyPr wrap="square" lIns="0" tIns="0" rIns="0" bIns="0" rtlCol="0"/>
            <a:lstStyle/>
            <a:p>
              <a:endParaRPr/>
            </a:p>
          </p:txBody>
        </p:sp>
        <p:sp>
          <p:nvSpPr>
            <p:cNvPr id="257" name="object 257"/>
            <p:cNvSpPr/>
            <p:nvPr/>
          </p:nvSpPr>
          <p:spPr>
            <a:xfrm>
              <a:off x="6178296" y="5072380"/>
              <a:ext cx="58419" cy="304800"/>
            </a:xfrm>
            <a:custGeom>
              <a:avLst/>
              <a:gdLst/>
              <a:ahLst/>
              <a:cxnLst/>
              <a:rect l="l" t="t" r="r" b="b"/>
              <a:pathLst>
                <a:path w="58420" h="304800">
                  <a:moveTo>
                    <a:pt x="57911" y="0"/>
                  </a:moveTo>
                  <a:lnTo>
                    <a:pt x="0" y="0"/>
                  </a:lnTo>
                  <a:lnTo>
                    <a:pt x="0" y="304800"/>
                  </a:lnTo>
                  <a:lnTo>
                    <a:pt x="57911" y="304800"/>
                  </a:lnTo>
                  <a:lnTo>
                    <a:pt x="57911" y="0"/>
                  </a:lnTo>
                  <a:close/>
                </a:path>
              </a:pathLst>
            </a:custGeom>
            <a:solidFill>
              <a:srgbClr val="4E4EB0"/>
            </a:solidFill>
          </p:spPr>
          <p:txBody>
            <a:bodyPr wrap="square" lIns="0" tIns="0" rIns="0" bIns="0" rtlCol="0"/>
            <a:lstStyle/>
            <a:p>
              <a:endParaRPr/>
            </a:p>
          </p:txBody>
        </p:sp>
        <p:sp>
          <p:nvSpPr>
            <p:cNvPr id="258" name="object 258"/>
            <p:cNvSpPr/>
            <p:nvPr/>
          </p:nvSpPr>
          <p:spPr>
            <a:xfrm>
              <a:off x="6236208" y="5072380"/>
              <a:ext cx="40005" cy="304800"/>
            </a:xfrm>
            <a:custGeom>
              <a:avLst/>
              <a:gdLst/>
              <a:ahLst/>
              <a:cxnLst/>
              <a:rect l="l" t="t" r="r" b="b"/>
              <a:pathLst>
                <a:path w="40004" h="304800">
                  <a:moveTo>
                    <a:pt x="39624" y="0"/>
                  </a:moveTo>
                  <a:lnTo>
                    <a:pt x="0" y="0"/>
                  </a:lnTo>
                  <a:lnTo>
                    <a:pt x="0" y="304800"/>
                  </a:lnTo>
                  <a:lnTo>
                    <a:pt x="39624" y="304800"/>
                  </a:lnTo>
                  <a:lnTo>
                    <a:pt x="39624" y="0"/>
                  </a:lnTo>
                  <a:close/>
                </a:path>
              </a:pathLst>
            </a:custGeom>
            <a:solidFill>
              <a:srgbClr val="4C4CAF"/>
            </a:solidFill>
          </p:spPr>
          <p:txBody>
            <a:bodyPr wrap="square" lIns="0" tIns="0" rIns="0" bIns="0" rtlCol="0"/>
            <a:lstStyle/>
            <a:p>
              <a:endParaRPr/>
            </a:p>
          </p:txBody>
        </p:sp>
        <p:sp>
          <p:nvSpPr>
            <p:cNvPr id="259" name="object 259"/>
            <p:cNvSpPr/>
            <p:nvPr/>
          </p:nvSpPr>
          <p:spPr>
            <a:xfrm>
              <a:off x="6275832" y="5072380"/>
              <a:ext cx="60960" cy="304800"/>
            </a:xfrm>
            <a:custGeom>
              <a:avLst/>
              <a:gdLst/>
              <a:ahLst/>
              <a:cxnLst/>
              <a:rect l="l" t="t" r="r" b="b"/>
              <a:pathLst>
                <a:path w="60960" h="304800">
                  <a:moveTo>
                    <a:pt x="60960" y="0"/>
                  </a:moveTo>
                  <a:lnTo>
                    <a:pt x="0" y="0"/>
                  </a:lnTo>
                  <a:lnTo>
                    <a:pt x="0" y="304800"/>
                  </a:lnTo>
                  <a:lnTo>
                    <a:pt x="60960" y="304800"/>
                  </a:lnTo>
                  <a:lnTo>
                    <a:pt x="60960" y="0"/>
                  </a:lnTo>
                  <a:close/>
                </a:path>
              </a:pathLst>
            </a:custGeom>
            <a:solidFill>
              <a:srgbClr val="4A4AAE"/>
            </a:solidFill>
          </p:spPr>
          <p:txBody>
            <a:bodyPr wrap="square" lIns="0" tIns="0" rIns="0" bIns="0" rtlCol="0"/>
            <a:lstStyle/>
            <a:p>
              <a:endParaRPr/>
            </a:p>
          </p:txBody>
        </p:sp>
        <p:sp>
          <p:nvSpPr>
            <p:cNvPr id="260" name="object 260"/>
            <p:cNvSpPr/>
            <p:nvPr/>
          </p:nvSpPr>
          <p:spPr>
            <a:xfrm>
              <a:off x="6336791" y="5072380"/>
              <a:ext cx="60960" cy="304800"/>
            </a:xfrm>
            <a:custGeom>
              <a:avLst/>
              <a:gdLst/>
              <a:ahLst/>
              <a:cxnLst/>
              <a:rect l="l" t="t" r="r" b="b"/>
              <a:pathLst>
                <a:path w="60960" h="304800">
                  <a:moveTo>
                    <a:pt x="60960" y="0"/>
                  </a:moveTo>
                  <a:lnTo>
                    <a:pt x="0" y="0"/>
                  </a:lnTo>
                  <a:lnTo>
                    <a:pt x="0" y="304800"/>
                  </a:lnTo>
                  <a:lnTo>
                    <a:pt x="60960" y="304800"/>
                  </a:lnTo>
                  <a:lnTo>
                    <a:pt x="60960" y="0"/>
                  </a:lnTo>
                  <a:close/>
                </a:path>
              </a:pathLst>
            </a:custGeom>
            <a:solidFill>
              <a:srgbClr val="4848AC"/>
            </a:solidFill>
          </p:spPr>
          <p:txBody>
            <a:bodyPr wrap="square" lIns="0" tIns="0" rIns="0" bIns="0" rtlCol="0"/>
            <a:lstStyle/>
            <a:p>
              <a:endParaRPr/>
            </a:p>
          </p:txBody>
        </p:sp>
        <p:sp>
          <p:nvSpPr>
            <p:cNvPr id="261" name="object 261"/>
            <p:cNvSpPr/>
            <p:nvPr/>
          </p:nvSpPr>
          <p:spPr>
            <a:xfrm>
              <a:off x="6397752" y="5072380"/>
              <a:ext cx="40005" cy="304800"/>
            </a:xfrm>
            <a:custGeom>
              <a:avLst/>
              <a:gdLst/>
              <a:ahLst/>
              <a:cxnLst/>
              <a:rect l="l" t="t" r="r" b="b"/>
              <a:pathLst>
                <a:path w="40004" h="304800">
                  <a:moveTo>
                    <a:pt x="39624" y="0"/>
                  </a:moveTo>
                  <a:lnTo>
                    <a:pt x="0" y="0"/>
                  </a:lnTo>
                  <a:lnTo>
                    <a:pt x="0" y="304800"/>
                  </a:lnTo>
                  <a:lnTo>
                    <a:pt x="39624" y="304800"/>
                  </a:lnTo>
                  <a:lnTo>
                    <a:pt x="39624" y="0"/>
                  </a:lnTo>
                  <a:close/>
                </a:path>
              </a:pathLst>
            </a:custGeom>
            <a:solidFill>
              <a:srgbClr val="4646AB"/>
            </a:solidFill>
          </p:spPr>
          <p:txBody>
            <a:bodyPr wrap="square" lIns="0" tIns="0" rIns="0" bIns="0" rtlCol="0"/>
            <a:lstStyle/>
            <a:p>
              <a:endParaRPr/>
            </a:p>
          </p:txBody>
        </p:sp>
        <p:sp>
          <p:nvSpPr>
            <p:cNvPr id="262" name="object 262"/>
            <p:cNvSpPr/>
            <p:nvPr/>
          </p:nvSpPr>
          <p:spPr>
            <a:xfrm>
              <a:off x="6437376" y="5072380"/>
              <a:ext cx="58419" cy="304800"/>
            </a:xfrm>
            <a:custGeom>
              <a:avLst/>
              <a:gdLst/>
              <a:ahLst/>
              <a:cxnLst/>
              <a:rect l="l" t="t" r="r" b="b"/>
              <a:pathLst>
                <a:path w="58420" h="304800">
                  <a:moveTo>
                    <a:pt x="57911" y="0"/>
                  </a:moveTo>
                  <a:lnTo>
                    <a:pt x="0" y="0"/>
                  </a:lnTo>
                  <a:lnTo>
                    <a:pt x="0" y="304800"/>
                  </a:lnTo>
                  <a:lnTo>
                    <a:pt x="57911" y="304800"/>
                  </a:lnTo>
                  <a:lnTo>
                    <a:pt x="57911" y="0"/>
                  </a:lnTo>
                  <a:close/>
                </a:path>
              </a:pathLst>
            </a:custGeom>
            <a:solidFill>
              <a:srgbClr val="4444AA"/>
            </a:solidFill>
          </p:spPr>
          <p:txBody>
            <a:bodyPr wrap="square" lIns="0" tIns="0" rIns="0" bIns="0" rtlCol="0"/>
            <a:lstStyle/>
            <a:p>
              <a:endParaRPr/>
            </a:p>
          </p:txBody>
        </p:sp>
        <p:sp>
          <p:nvSpPr>
            <p:cNvPr id="263" name="object 263"/>
            <p:cNvSpPr/>
            <p:nvPr/>
          </p:nvSpPr>
          <p:spPr>
            <a:xfrm>
              <a:off x="6495288" y="5072380"/>
              <a:ext cx="60960" cy="304800"/>
            </a:xfrm>
            <a:custGeom>
              <a:avLst/>
              <a:gdLst/>
              <a:ahLst/>
              <a:cxnLst/>
              <a:rect l="l" t="t" r="r" b="b"/>
              <a:pathLst>
                <a:path w="60959" h="304800">
                  <a:moveTo>
                    <a:pt x="60960" y="0"/>
                  </a:moveTo>
                  <a:lnTo>
                    <a:pt x="0" y="0"/>
                  </a:lnTo>
                  <a:lnTo>
                    <a:pt x="0" y="304800"/>
                  </a:lnTo>
                  <a:lnTo>
                    <a:pt x="60960" y="304800"/>
                  </a:lnTo>
                  <a:lnTo>
                    <a:pt x="60960" y="0"/>
                  </a:lnTo>
                  <a:close/>
                </a:path>
              </a:pathLst>
            </a:custGeom>
            <a:solidFill>
              <a:srgbClr val="4242A9"/>
            </a:solidFill>
          </p:spPr>
          <p:txBody>
            <a:bodyPr wrap="square" lIns="0" tIns="0" rIns="0" bIns="0" rtlCol="0"/>
            <a:lstStyle/>
            <a:p>
              <a:endParaRPr/>
            </a:p>
          </p:txBody>
        </p:sp>
        <p:sp>
          <p:nvSpPr>
            <p:cNvPr id="264" name="object 264"/>
            <p:cNvSpPr/>
            <p:nvPr/>
          </p:nvSpPr>
          <p:spPr>
            <a:xfrm>
              <a:off x="6556247" y="5072380"/>
              <a:ext cx="40005" cy="304800"/>
            </a:xfrm>
            <a:custGeom>
              <a:avLst/>
              <a:gdLst/>
              <a:ahLst/>
              <a:cxnLst/>
              <a:rect l="l" t="t" r="r" b="b"/>
              <a:pathLst>
                <a:path w="40004" h="304800">
                  <a:moveTo>
                    <a:pt x="39624" y="0"/>
                  </a:moveTo>
                  <a:lnTo>
                    <a:pt x="0" y="0"/>
                  </a:lnTo>
                  <a:lnTo>
                    <a:pt x="0" y="304800"/>
                  </a:lnTo>
                  <a:lnTo>
                    <a:pt x="39624" y="304800"/>
                  </a:lnTo>
                  <a:lnTo>
                    <a:pt x="39624" y="0"/>
                  </a:lnTo>
                  <a:close/>
                </a:path>
              </a:pathLst>
            </a:custGeom>
            <a:solidFill>
              <a:srgbClr val="4040A8"/>
            </a:solidFill>
          </p:spPr>
          <p:txBody>
            <a:bodyPr wrap="square" lIns="0" tIns="0" rIns="0" bIns="0" rtlCol="0"/>
            <a:lstStyle/>
            <a:p>
              <a:endParaRPr/>
            </a:p>
          </p:txBody>
        </p:sp>
        <p:sp>
          <p:nvSpPr>
            <p:cNvPr id="265" name="object 265"/>
            <p:cNvSpPr/>
            <p:nvPr/>
          </p:nvSpPr>
          <p:spPr>
            <a:xfrm>
              <a:off x="6595871" y="5072380"/>
              <a:ext cx="60960" cy="304800"/>
            </a:xfrm>
            <a:custGeom>
              <a:avLst/>
              <a:gdLst/>
              <a:ahLst/>
              <a:cxnLst/>
              <a:rect l="l" t="t" r="r" b="b"/>
              <a:pathLst>
                <a:path w="60959" h="304800">
                  <a:moveTo>
                    <a:pt x="60959" y="0"/>
                  </a:moveTo>
                  <a:lnTo>
                    <a:pt x="0" y="0"/>
                  </a:lnTo>
                  <a:lnTo>
                    <a:pt x="0" y="304800"/>
                  </a:lnTo>
                  <a:lnTo>
                    <a:pt x="60959" y="304800"/>
                  </a:lnTo>
                  <a:lnTo>
                    <a:pt x="60959" y="0"/>
                  </a:lnTo>
                  <a:close/>
                </a:path>
              </a:pathLst>
            </a:custGeom>
            <a:solidFill>
              <a:srgbClr val="3E3EA7"/>
            </a:solidFill>
          </p:spPr>
          <p:txBody>
            <a:bodyPr wrap="square" lIns="0" tIns="0" rIns="0" bIns="0" rtlCol="0"/>
            <a:lstStyle/>
            <a:p>
              <a:endParaRPr/>
            </a:p>
          </p:txBody>
        </p:sp>
        <p:sp>
          <p:nvSpPr>
            <p:cNvPr id="266" name="object 266"/>
            <p:cNvSpPr/>
            <p:nvPr/>
          </p:nvSpPr>
          <p:spPr>
            <a:xfrm>
              <a:off x="6656832" y="5072380"/>
              <a:ext cx="58419" cy="304800"/>
            </a:xfrm>
            <a:custGeom>
              <a:avLst/>
              <a:gdLst/>
              <a:ahLst/>
              <a:cxnLst/>
              <a:rect l="l" t="t" r="r" b="b"/>
              <a:pathLst>
                <a:path w="58420" h="304800">
                  <a:moveTo>
                    <a:pt x="57911" y="0"/>
                  </a:moveTo>
                  <a:lnTo>
                    <a:pt x="0" y="0"/>
                  </a:lnTo>
                  <a:lnTo>
                    <a:pt x="0" y="304800"/>
                  </a:lnTo>
                  <a:lnTo>
                    <a:pt x="57911" y="304800"/>
                  </a:lnTo>
                  <a:lnTo>
                    <a:pt x="57911" y="0"/>
                  </a:lnTo>
                  <a:close/>
                </a:path>
              </a:pathLst>
            </a:custGeom>
            <a:solidFill>
              <a:srgbClr val="3C3CA6"/>
            </a:solidFill>
          </p:spPr>
          <p:txBody>
            <a:bodyPr wrap="square" lIns="0" tIns="0" rIns="0" bIns="0" rtlCol="0"/>
            <a:lstStyle/>
            <a:p>
              <a:endParaRPr/>
            </a:p>
          </p:txBody>
        </p:sp>
        <p:sp>
          <p:nvSpPr>
            <p:cNvPr id="267" name="object 267"/>
            <p:cNvSpPr/>
            <p:nvPr/>
          </p:nvSpPr>
          <p:spPr>
            <a:xfrm>
              <a:off x="6714744" y="5072380"/>
              <a:ext cx="55244" cy="304800"/>
            </a:xfrm>
            <a:custGeom>
              <a:avLst/>
              <a:gdLst/>
              <a:ahLst/>
              <a:cxnLst/>
              <a:rect l="l" t="t" r="r" b="b"/>
              <a:pathLst>
                <a:path w="55245" h="304800">
                  <a:moveTo>
                    <a:pt x="54864" y="0"/>
                  </a:moveTo>
                  <a:lnTo>
                    <a:pt x="0" y="0"/>
                  </a:lnTo>
                  <a:lnTo>
                    <a:pt x="0" y="304800"/>
                  </a:lnTo>
                  <a:lnTo>
                    <a:pt x="54864" y="304800"/>
                  </a:lnTo>
                  <a:lnTo>
                    <a:pt x="54864" y="0"/>
                  </a:lnTo>
                  <a:close/>
                </a:path>
              </a:pathLst>
            </a:custGeom>
            <a:solidFill>
              <a:srgbClr val="3A3AA5"/>
            </a:solidFill>
          </p:spPr>
          <p:txBody>
            <a:bodyPr wrap="square" lIns="0" tIns="0" rIns="0" bIns="0" rtlCol="0"/>
            <a:lstStyle/>
            <a:p>
              <a:endParaRPr/>
            </a:p>
          </p:txBody>
        </p:sp>
        <p:sp>
          <p:nvSpPr>
            <p:cNvPr id="268" name="object 268"/>
            <p:cNvSpPr/>
            <p:nvPr/>
          </p:nvSpPr>
          <p:spPr>
            <a:xfrm>
              <a:off x="6769608" y="5072380"/>
              <a:ext cx="45720" cy="304800"/>
            </a:xfrm>
            <a:custGeom>
              <a:avLst/>
              <a:gdLst/>
              <a:ahLst/>
              <a:cxnLst/>
              <a:rect l="l" t="t" r="r" b="b"/>
              <a:pathLst>
                <a:path w="45720" h="304800">
                  <a:moveTo>
                    <a:pt x="45720" y="0"/>
                  </a:moveTo>
                  <a:lnTo>
                    <a:pt x="0" y="0"/>
                  </a:lnTo>
                  <a:lnTo>
                    <a:pt x="0" y="304800"/>
                  </a:lnTo>
                  <a:lnTo>
                    <a:pt x="45720" y="304800"/>
                  </a:lnTo>
                  <a:lnTo>
                    <a:pt x="45720" y="0"/>
                  </a:lnTo>
                  <a:close/>
                </a:path>
              </a:pathLst>
            </a:custGeom>
            <a:solidFill>
              <a:srgbClr val="3838A4"/>
            </a:solidFill>
          </p:spPr>
          <p:txBody>
            <a:bodyPr wrap="square" lIns="0" tIns="0" rIns="0" bIns="0" rtlCol="0"/>
            <a:lstStyle/>
            <a:p>
              <a:endParaRPr/>
            </a:p>
          </p:txBody>
        </p:sp>
        <p:sp>
          <p:nvSpPr>
            <p:cNvPr id="269" name="object 269"/>
            <p:cNvSpPr/>
            <p:nvPr/>
          </p:nvSpPr>
          <p:spPr>
            <a:xfrm>
              <a:off x="6815327" y="5072380"/>
              <a:ext cx="60960" cy="304800"/>
            </a:xfrm>
            <a:custGeom>
              <a:avLst/>
              <a:gdLst/>
              <a:ahLst/>
              <a:cxnLst/>
              <a:rect l="l" t="t" r="r" b="b"/>
              <a:pathLst>
                <a:path w="60959" h="304800">
                  <a:moveTo>
                    <a:pt x="60959" y="0"/>
                  </a:moveTo>
                  <a:lnTo>
                    <a:pt x="0" y="0"/>
                  </a:lnTo>
                  <a:lnTo>
                    <a:pt x="0" y="304800"/>
                  </a:lnTo>
                  <a:lnTo>
                    <a:pt x="60959" y="304800"/>
                  </a:lnTo>
                  <a:lnTo>
                    <a:pt x="60959" y="0"/>
                  </a:lnTo>
                  <a:close/>
                </a:path>
              </a:pathLst>
            </a:custGeom>
            <a:solidFill>
              <a:srgbClr val="3636A3"/>
            </a:solidFill>
          </p:spPr>
          <p:txBody>
            <a:bodyPr wrap="square" lIns="0" tIns="0" rIns="0" bIns="0" rtlCol="0"/>
            <a:lstStyle/>
            <a:p>
              <a:endParaRPr/>
            </a:p>
          </p:txBody>
        </p:sp>
        <p:sp>
          <p:nvSpPr>
            <p:cNvPr id="270" name="object 270"/>
            <p:cNvSpPr/>
            <p:nvPr/>
          </p:nvSpPr>
          <p:spPr>
            <a:xfrm>
              <a:off x="6876288" y="5072380"/>
              <a:ext cx="40005" cy="304800"/>
            </a:xfrm>
            <a:custGeom>
              <a:avLst/>
              <a:gdLst/>
              <a:ahLst/>
              <a:cxnLst/>
              <a:rect l="l" t="t" r="r" b="b"/>
              <a:pathLst>
                <a:path w="40004" h="304800">
                  <a:moveTo>
                    <a:pt x="39624" y="0"/>
                  </a:moveTo>
                  <a:lnTo>
                    <a:pt x="0" y="0"/>
                  </a:lnTo>
                  <a:lnTo>
                    <a:pt x="0" y="304800"/>
                  </a:lnTo>
                  <a:lnTo>
                    <a:pt x="39624" y="304800"/>
                  </a:lnTo>
                  <a:lnTo>
                    <a:pt x="39624" y="0"/>
                  </a:lnTo>
                  <a:close/>
                </a:path>
              </a:pathLst>
            </a:custGeom>
            <a:solidFill>
              <a:srgbClr val="3434A2"/>
            </a:solidFill>
          </p:spPr>
          <p:txBody>
            <a:bodyPr wrap="square" lIns="0" tIns="0" rIns="0" bIns="0" rtlCol="0"/>
            <a:lstStyle/>
            <a:p>
              <a:endParaRPr/>
            </a:p>
          </p:txBody>
        </p:sp>
        <p:sp>
          <p:nvSpPr>
            <p:cNvPr id="271" name="object 271"/>
            <p:cNvSpPr/>
            <p:nvPr/>
          </p:nvSpPr>
          <p:spPr>
            <a:xfrm>
              <a:off x="6915911" y="5072380"/>
              <a:ext cx="79375" cy="304800"/>
            </a:xfrm>
            <a:custGeom>
              <a:avLst/>
              <a:gdLst/>
              <a:ahLst/>
              <a:cxnLst/>
              <a:rect l="l" t="t" r="r" b="b"/>
              <a:pathLst>
                <a:path w="79375" h="304800">
                  <a:moveTo>
                    <a:pt x="79248" y="0"/>
                  </a:moveTo>
                  <a:lnTo>
                    <a:pt x="0" y="0"/>
                  </a:lnTo>
                  <a:lnTo>
                    <a:pt x="0" y="304800"/>
                  </a:lnTo>
                  <a:lnTo>
                    <a:pt x="79248" y="304800"/>
                  </a:lnTo>
                  <a:lnTo>
                    <a:pt x="79248" y="0"/>
                  </a:lnTo>
                  <a:close/>
                </a:path>
              </a:pathLst>
            </a:custGeom>
            <a:solidFill>
              <a:srgbClr val="3333A2"/>
            </a:solidFill>
          </p:spPr>
          <p:txBody>
            <a:bodyPr wrap="square" lIns="0" tIns="0" rIns="0" bIns="0" rtlCol="0"/>
            <a:lstStyle/>
            <a:p>
              <a:endParaRPr/>
            </a:p>
          </p:txBody>
        </p:sp>
        <p:sp>
          <p:nvSpPr>
            <p:cNvPr id="272" name="object 272"/>
            <p:cNvSpPr/>
            <p:nvPr/>
          </p:nvSpPr>
          <p:spPr>
            <a:xfrm>
              <a:off x="6995159" y="5072380"/>
              <a:ext cx="40005" cy="304800"/>
            </a:xfrm>
            <a:custGeom>
              <a:avLst/>
              <a:gdLst/>
              <a:ahLst/>
              <a:cxnLst/>
              <a:rect l="l" t="t" r="r" b="b"/>
              <a:pathLst>
                <a:path w="40004" h="304800">
                  <a:moveTo>
                    <a:pt x="39624" y="0"/>
                  </a:moveTo>
                  <a:lnTo>
                    <a:pt x="0" y="0"/>
                  </a:lnTo>
                  <a:lnTo>
                    <a:pt x="0" y="304800"/>
                  </a:lnTo>
                  <a:lnTo>
                    <a:pt x="39624" y="304800"/>
                  </a:lnTo>
                  <a:lnTo>
                    <a:pt x="39624" y="0"/>
                  </a:lnTo>
                  <a:close/>
                </a:path>
              </a:pathLst>
            </a:custGeom>
            <a:solidFill>
              <a:srgbClr val="3030A1"/>
            </a:solidFill>
          </p:spPr>
          <p:txBody>
            <a:bodyPr wrap="square" lIns="0" tIns="0" rIns="0" bIns="0" rtlCol="0"/>
            <a:lstStyle/>
            <a:p>
              <a:endParaRPr/>
            </a:p>
          </p:txBody>
        </p:sp>
        <p:sp>
          <p:nvSpPr>
            <p:cNvPr id="273" name="object 273"/>
            <p:cNvSpPr/>
            <p:nvPr/>
          </p:nvSpPr>
          <p:spPr>
            <a:xfrm>
              <a:off x="7034784" y="5072380"/>
              <a:ext cx="40005" cy="304800"/>
            </a:xfrm>
            <a:custGeom>
              <a:avLst/>
              <a:gdLst/>
              <a:ahLst/>
              <a:cxnLst/>
              <a:rect l="l" t="t" r="r" b="b"/>
              <a:pathLst>
                <a:path w="40004" h="304800">
                  <a:moveTo>
                    <a:pt x="39624" y="0"/>
                  </a:moveTo>
                  <a:lnTo>
                    <a:pt x="0" y="0"/>
                  </a:lnTo>
                  <a:lnTo>
                    <a:pt x="0" y="304800"/>
                  </a:lnTo>
                  <a:lnTo>
                    <a:pt x="39624" y="304800"/>
                  </a:lnTo>
                  <a:lnTo>
                    <a:pt x="39624" y="0"/>
                  </a:lnTo>
                  <a:close/>
                </a:path>
              </a:pathLst>
            </a:custGeom>
            <a:solidFill>
              <a:srgbClr val="2E2EA0"/>
            </a:solidFill>
          </p:spPr>
          <p:txBody>
            <a:bodyPr wrap="square" lIns="0" tIns="0" rIns="0" bIns="0" rtlCol="0"/>
            <a:lstStyle/>
            <a:p>
              <a:endParaRPr/>
            </a:p>
          </p:txBody>
        </p:sp>
        <p:sp>
          <p:nvSpPr>
            <p:cNvPr id="274" name="object 274"/>
            <p:cNvSpPr/>
            <p:nvPr/>
          </p:nvSpPr>
          <p:spPr>
            <a:xfrm>
              <a:off x="7074408" y="5072380"/>
              <a:ext cx="79375" cy="304800"/>
            </a:xfrm>
            <a:custGeom>
              <a:avLst/>
              <a:gdLst/>
              <a:ahLst/>
              <a:cxnLst/>
              <a:rect l="l" t="t" r="r" b="b"/>
              <a:pathLst>
                <a:path w="79375" h="304800">
                  <a:moveTo>
                    <a:pt x="79248" y="0"/>
                  </a:moveTo>
                  <a:lnTo>
                    <a:pt x="0" y="0"/>
                  </a:lnTo>
                  <a:lnTo>
                    <a:pt x="0" y="304800"/>
                  </a:lnTo>
                  <a:lnTo>
                    <a:pt x="79248" y="304800"/>
                  </a:lnTo>
                  <a:lnTo>
                    <a:pt x="79248" y="0"/>
                  </a:lnTo>
                  <a:close/>
                </a:path>
              </a:pathLst>
            </a:custGeom>
            <a:solidFill>
              <a:srgbClr val="2C2CA0"/>
            </a:solidFill>
          </p:spPr>
          <p:txBody>
            <a:bodyPr wrap="square" lIns="0" tIns="0" rIns="0" bIns="0" rtlCol="0"/>
            <a:lstStyle/>
            <a:p>
              <a:endParaRPr/>
            </a:p>
          </p:txBody>
        </p:sp>
        <p:sp>
          <p:nvSpPr>
            <p:cNvPr id="275" name="object 275"/>
            <p:cNvSpPr/>
            <p:nvPr/>
          </p:nvSpPr>
          <p:spPr>
            <a:xfrm>
              <a:off x="7153655" y="5072380"/>
              <a:ext cx="60960" cy="304800"/>
            </a:xfrm>
            <a:custGeom>
              <a:avLst/>
              <a:gdLst/>
              <a:ahLst/>
              <a:cxnLst/>
              <a:rect l="l" t="t" r="r" b="b"/>
              <a:pathLst>
                <a:path w="60959" h="304800">
                  <a:moveTo>
                    <a:pt x="60959" y="0"/>
                  </a:moveTo>
                  <a:lnTo>
                    <a:pt x="0" y="0"/>
                  </a:lnTo>
                  <a:lnTo>
                    <a:pt x="0" y="304800"/>
                  </a:lnTo>
                  <a:lnTo>
                    <a:pt x="60959" y="304800"/>
                  </a:lnTo>
                  <a:lnTo>
                    <a:pt x="60959" y="0"/>
                  </a:lnTo>
                  <a:close/>
                </a:path>
              </a:pathLst>
            </a:custGeom>
            <a:solidFill>
              <a:srgbClr val="2A2A9F"/>
            </a:solidFill>
          </p:spPr>
          <p:txBody>
            <a:bodyPr wrap="square" lIns="0" tIns="0" rIns="0" bIns="0" rtlCol="0"/>
            <a:lstStyle/>
            <a:p>
              <a:endParaRPr/>
            </a:p>
          </p:txBody>
        </p:sp>
        <p:sp>
          <p:nvSpPr>
            <p:cNvPr id="276" name="object 276"/>
            <p:cNvSpPr/>
            <p:nvPr/>
          </p:nvSpPr>
          <p:spPr>
            <a:xfrm>
              <a:off x="7214615" y="5072380"/>
              <a:ext cx="40005" cy="304800"/>
            </a:xfrm>
            <a:custGeom>
              <a:avLst/>
              <a:gdLst/>
              <a:ahLst/>
              <a:cxnLst/>
              <a:rect l="l" t="t" r="r" b="b"/>
              <a:pathLst>
                <a:path w="40004" h="304800">
                  <a:moveTo>
                    <a:pt x="39624" y="0"/>
                  </a:moveTo>
                  <a:lnTo>
                    <a:pt x="0" y="0"/>
                  </a:lnTo>
                  <a:lnTo>
                    <a:pt x="0" y="304800"/>
                  </a:lnTo>
                  <a:lnTo>
                    <a:pt x="39624" y="304800"/>
                  </a:lnTo>
                  <a:lnTo>
                    <a:pt x="39624" y="0"/>
                  </a:lnTo>
                  <a:close/>
                </a:path>
              </a:pathLst>
            </a:custGeom>
            <a:solidFill>
              <a:srgbClr val="28289E"/>
            </a:solidFill>
          </p:spPr>
          <p:txBody>
            <a:bodyPr wrap="square" lIns="0" tIns="0" rIns="0" bIns="0" rtlCol="0"/>
            <a:lstStyle/>
            <a:p>
              <a:endParaRPr/>
            </a:p>
          </p:txBody>
        </p:sp>
        <p:sp>
          <p:nvSpPr>
            <p:cNvPr id="277" name="object 277"/>
            <p:cNvSpPr/>
            <p:nvPr/>
          </p:nvSpPr>
          <p:spPr>
            <a:xfrm>
              <a:off x="7254240" y="5072380"/>
              <a:ext cx="45720" cy="304800"/>
            </a:xfrm>
            <a:custGeom>
              <a:avLst/>
              <a:gdLst/>
              <a:ahLst/>
              <a:cxnLst/>
              <a:rect l="l" t="t" r="r" b="b"/>
              <a:pathLst>
                <a:path w="45720" h="304800">
                  <a:moveTo>
                    <a:pt x="45720" y="0"/>
                  </a:moveTo>
                  <a:lnTo>
                    <a:pt x="0" y="0"/>
                  </a:lnTo>
                  <a:lnTo>
                    <a:pt x="0" y="304800"/>
                  </a:lnTo>
                  <a:lnTo>
                    <a:pt x="45720" y="304800"/>
                  </a:lnTo>
                  <a:lnTo>
                    <a:pt x="45720" y="0"/>
                  </a:lnTo>
                  <a:close/>
                </a:path>
              </a:pathLst>
            </a:custGeom>
            <a:solidFill>
              <a:srgbClr val="26269D"/>
            </a:solidFill>
          </p:spPr>
          <p:txBody>
            <a:bodyPr wrap="square" lIns="0" tIns="0" rIns="0" bIns="0" rtlCol="0"/>
            <a:lstStyle/>
            <a:p>
              <a:endParaRPr/>
            </a:p>
          </p:txBody>
        </p:sp>
        <p:sp>
          <p:nvSpPr>
            <p:cNvPr id="278" name="object 278"/>
            <p:cNvSpPr/>
            <p:nvPr/>
          </p:nvSpPr>
          <p:spPr>
            <a:xfrm>
              <a:off x="7299959" y="5072380"/>
              <a:ext cx="55244" cy="304800"/>
            </a:xfrm>
            <a:custGeom>
              <a:avLst/>
              <a:gdLst/>
              <a:ahLst/>
              <a:cxnLst/>
              <a:rect l="l" t="t" r="r" b="b"/>
              <a:pathLst>
                <a:path w="55245" h="304800">
                  <a:moveTo>
                    <a:pt x="54864" y="0"/>
                  </a:moveTo>
                  <a:lnTo>
                    <a:pt x="0" y="0"/>
                  </a:lnTo>
                  <a:lnTo>
                    <a:pt x="0" y="304800"/>
                  </a:lnTo>
                  <a:lnTo>
                    <a:pt x="54864" y="304800"/>
                  </a:lnTo>
                  <a:lnTo>
                    <a:pt x="54864" y="0"/>
                  </a:lnTo>
                  <a:close/>
                </a:path>
              </a:pathLst>
            </a:custGeom>
            <a:solidFill>
              <a:srgbClr val="24249D"/>
            </a:solidFill>
          </p:spPr>
          <p:txBody>
            <a:bodyPr wrap="square" lIns="0" tIns="0" rIns="0" bIns="0" rtlCol="0"/>
            <a:lstStyle/>
            <a:p>
              <a:endParaRPr/>
            </a:p>
          </p:txBody>
        </p:sp>
        <p:sp>
          <p:nvSpPr>
            <p:cNvPr id="279" name="object 279"/>
            <p:cNvSpPr/>
            <p:nvPr/>
          </p:nvSpPr>
          <p:spPr>
            <a:xfrm>
              <a:off x="7354823" y="5072380"/>
              <a:ext cx="55244" cy="304800"/>
            </a:xfrm>
            <a:custGeom>
              <a:avLst/>
              <a:gdLst/>
              <a:ahLst/>
              <a:cxnLst/>
              <a:rect l="l" t="t" r="r" b="b"/>
              <a:pathLst>
                <a:path w="55245" h="304800">
                  <a:moveTo>
                    <a:pt x="54864" y="0"/>
                  </a:moveTo>
                  <a:lnTo>
                    <a:pt x="0" y="0"/>
                  </a:lnTo>
                  <a:lnTo>
                    <a:pt x="0" y="304800"/>
                  </a:lnTo>
                  <a:lnTo>
                    <a:pt x="54864" y="304800"/>
                  </a:lnTo>
                  <a:lnTo>
                    <a:pt x="54864" y="0"/>
                  </a:lnTo>
                  <a:close/>
                </a:path>
              </a:pathLst>
            </a:custGeom>
            <a:solidFill>
              <a:srgbClr val="22229C"/>
            </a:solidFill>
          </p:spPr>
          <p:txBody>
            <a:bodyPr wrap="square" lIns="0" tIns="0" rIns="0" bIns="0" rtlCol="0"/>
            <a:lstStyle/>
            <a:p>
              <a:endParaRPr/>
            </a:p>
          </p:txBody>
        </p:sp>
        <p:sp>
          <p:nvSpPr>
            <p:cNvPr id="280" name="object 280"/>
            <p:cNvSpPr/>
            <p:nvPr/>
          </p:nvSpPr>
          <p:spPr>
            <a:xfrm>
              <a:off x="7409688" y="5072380"/>
              <a:ext cx="45720" cy="304800"/>
            </a:xfrm>
            <a:custGeom>
              <a:avLst/>
              <a:gdLst/>
              <a:ahLst/>
              <a:cxnLst/>
              <a:rect l="l" t="t" r="r" b="b"/>
              <a:pathLst>
                <a:path w="45720" h="304800">
                  <a:moveTo>
                    <a:pt x="45720" y="0"/>
                  </a:moveTo>
                  <a:lnTo>
                    <a:pt x="0" y="0"/>
                  </a:lnTo>
                  <a:lnTo>
                    <a:pt x="0" y="304800"/>
                  </a:lnTo>
                  <a:lnTo>
                    <a:pt x="45720" y="304800"/>
                  </a:lnTo>
                  <a:lnTo>
                    <a:pt x="45720" y="0"/>
                  </a:lnTo>
                  <a:close/>
                </a:path>
              </a:pathLst>
            </a:custGeom>
            <a:solidFill>
              <a:srgbClr val="20209C"/>
            </a:solidFill>
          </p:spPr>
          <p:txBody>
            <a:bodyPr wrap="square" lIns="0" tIns="0" rIns="0" bIns="0" rtlCol="0"/>
            <a:lstStyle/>
            <a:p>
              <a:endParaRPr/>
            </a:p>
          </p:txBody>
        </p:sp>
        <p:sp>
          <p:nvSpPr>
            <p:cNvPr id="281" name="object 281"/>
            <p:cNvSpPr/>
            <p:nvPr/>
          </p:nvSpPr>
          <p:spPr>
            <a:xfrm>
              <a:off x="7455408" y="5072380"/>
              <a:ext cx="73660" cy="304800"/>
            </a:xfrm>
            <a:custGeom>
              <a:avLst/>
              <a:gdLst/>
              <a:ahLst/>
              <a:cxnLst/>
              <a:rect l="l" t="t" r="r" b="b"/>
              <a:pathLst>
                <a:path w="73659" h="304800">
                  <a:moveTo>
                    <a:pt x="73151" y="0"/>
                  </a:moveTo>
                  <a:lnTo>
                    <a:pt x="0" y="0"/>
                  </a:lnTo>
                  <a:lnTo>
                    <a:pt x="0" y="304800"/>
                  </a:lnTo>
                  <a:lnTo>
                    <a:pt x="73151" y="304800"/>
                  </a:lnTo>
                  <a:lnTo>
                    <a:pt x="73151" y="0"/>
                  </a:lnTo>
                  <a:close/>
                </a:path>
              </a:pathLst>
            </a:custGeom>
            <a:solidFill>
              <a:srgbClr val="1E1E9B"/>
            </a:solidFill>
          </p:spPr>
          <p:txBody>
            <a:bodyPr wrap="square" lIns="0" tIns="0" rIns="0" bIns="0" rtlCol="0"/>
            <a:lstStyle/>
            <a:p>
              <a:endParaRPr/>
            </a:p>
          </p:txBody>
        </p:sp>
        <p:sp>
          <p:nvSpPr>
            <p:cNvPr id="282" name="object 282"/>
            <p:cNvSpPr/>
            <p:nvPr/>
          </p:nvSpPr>
          <p:spPr>
            <a:xfrm>
              <a:off x="7528559" y="5072380"/>
              <a:ext cx="40005" cy="304800"/>
            </a:xfrm>
            <a:custGeom>
              <a:avLst/>
              <a:gdLst/>
              <a:ahLst/>
              <a:cxnLst/>
              <a:rect l="l" t="t" r="r" b="b"/>
              <a:pathLst>
                <a:path w="40004" h="304800">
                  <a:moveTo>
                    <a:pt x="39624" y="0"/>
                  </a:moveTo>
                  <a:lnTo>
                    <a:pt x="0" y="0"/>
                  </a:lnTo>
                  <a:lnTo>
                    <a:pt x="0" y="304800"/>
                  </a:lnTo>
                  <a:lnTo>
                    <a:pt x="39624" y="304800"/>
                  </a:lnTo>
                  <a:lnTo>
                    <a:pt x="39624" y="0"/>
                  </a:lnTo>
                  <a:close/>
                </a:path>
              </a:pathLst>
            </a:custGeom>
            <a:solidFill>
              <a:srgbClr val="1C1C9B"/>
            </a:solidFill>
          </p:spPr>
          <p:txBody>
            <a:bodyPr wrap="square" lIns="0" tIns="0" rIns="0" bIns="0" rtlCol="0"/>
            <a:lstStyle/>
            <a:p>
              <a:endParaRPr/>
            </a:p>
          </p:txBody>
        </p:sp>
        <p:sp>
          <p:nvSpPr>
            <p:cNvPr id="283" name="object 283"/>
            <p:cNvSpPr/>
            <p:nvPr/>
          </p:nvSpPr>
          <p:spPr>
            <a:xfrm>
              <a:off x="7568184" y="5072380"/>
              <a:ext cx="45720" cy="304800"/>
            </a:xfrm>
            <a:custGeom>
              <a:avLst/>
              <a:gdLst/>
              <a:ahLst/>
              <a:cxnLst/>
              <a:rect l="l" t="t" r="r" b="b"/>
              <a:pathLst>
                <a:path w="45720" h="304800">
                  <a:moveTo>
                    <a:pt x="45720" y="0"/>
                  </a:moveTo>
                  <a:lnTo>
                    <a:pt x="0" y="0"/>
                  </a:lnTo>
                  <a:lnTo>
                    <a:pt x="0" y="304800"/>
                  </a:lnTo>
                  <a:lnTo>
                    <a:pt x="45720" y="304800"/>
                  </a:lnTo>
                  <a:lnTo>
                    <a:pt x="45720" y="0"/>
                  </a:lnTo>
                  <a:close/>
                </a:path>
              </a:pathLst>
            </a:custGeom>
            <a:solidFill>
              <a:srgbClr val="1A1A9B"/>
            </a:solidFill>
          </p:spPr>
          <p:txBody>
            <a:bodyPr wrap="square" lIns="0" tIns="0" rIns="0" bIns="0" rtlCol="0"/>
            <a:lstStyle/>
            <a:p>
              <a:endParaRPr/>
            </a:p>
          </p:txBody>
        </p:sp>
        <p:sp>
          <p:nvSpPr>
            <p:cNvPr id="284" name="object 284"/>
            <p:cNvSpPr/>
            <p:nvPr/>
          </p:nvSpPr>
          <p:spPr>
            <a:xfrm>
              <a:off x="7613903" y="5072380"/>
              <a:ext cx="64135" cy="304800"/>
            </a:xfrm>
            <a:custGeom>
              <a:avLst/>
              <a:gdLst/>
              <a:ahLst/>
              <a:cxnLst/>
              <a:rect l="l" t="t" r="r" b="b"/>
              <a:pathLst>
                <a:path w="64134" h="304800">
                  <a:moveTo>
                    <a:pt x="64007" y="0"/>
                  </a:moveTo>
                  <a:lnTo>
                    <a:pt x="0" y="0"/>
                  </a:lnTo>
                  <a:lnTo>
                    <a:pt x="0" y="304800"/>
                  </a:lnTo>
                  <a:lnTo>
                    <a:pt x="64007" y="304800"/>
                  </a:lnTo>
                  <a:lnTo>
                    <a:pt x="64007" y="0"/>
                  </a:lnTo>
                  <a:close/>
                </a:path>
              </a:pathLst>
            </a:custGeom>
            <a:solidFill>
              <a:srgbClr val="18189A"/>
            </a:solidFill>
          </p:spPr>
          <p:txBody>
            <a:bodyPr wrap="square" lIns="0" tIns="0" rIns="0" bIns="0" rtlCol="0"/>
            <a:lstStyle/>
            <a:p>
              <a:endParaRPr/>
            </a:p>
          </p:txBody>
        </p:sp>
        <p:sp>
          <p:nvSpPr>
            <p:cNvPr id="285" name="object 285"/>
            <p:cNvSpPr/>
            <p:nvPr/>
          </p:nvSpPr>
          <p:spPr>
            <a:xfrm>
              <a:off x="7677911" y="5072380"/>
              <a:ext cx="40005" cy="304800"/>
            </a:xfrm>
            <a:custGeom>
              <a:avLst/>
              <a:gdLst/>
              <a:ahLst/>
              <a:cxnLst/>
              <a:rect l="l" t="t" r="r" b="b"/>
              <a:pathLst>
                <a:path w="40004" h="304800">
                  <a:moveTo>
                    <a:pt x="39624" y="0"/>
                  </a:moveTo>
                  <a:lnTo>
                    <a:pt x="0" y="0"/>
                  </a:lnTo>
                  <a:lnTo>
                    <a:pt x="0" y="304800"/>
                  </a:lnTo>
                  <a:lnTo>
                    <a:pt x="39624" y="304800"/>
                  </a:lnTo>
                  <a:lnTo>
                    <a:pt x="39624" y="0"/>
                  </a:lnTo>
                  <a:close/>
                </a:path>
              </a:pathLst>
            </a:custGeom>
            <a:solidFill>
              <a:srgbClr val="16169A"/>
            </a:solidFill>
          </p:spPr>
          <p:txBody>
            <a:bodyPr wrap="square" lIns="0" tIns="0" rIns="0" bIns="0" rtlCol="0"/>
            <a:lstStyle/>
            <a:p>
              <a:endParaRPr/>
            </a:p>
          </p:txBody>
        </p:sp>
        <p:sp>
          <p:nvSpPr>
            <p:cNvPr id="286" name="object 286"/>
            <p:cNvSpPr/>
            <p:nvPr/>
          </p:nvSpPr>
          <p:spPr>
            <a:xfrm>
              <a:off x="7717535" y="5072380"/>
              <a:ext cx="55244" cy="304800"/>
            </a:xfrm>
            <a:custGeom>
              <a:avLst/>
              <a:gdLst/>
              <a:ahLst/>
              <a:cxnLst/>
              <a:rect l="l" t="t" r="r" b="b"/>
              <a:pathLst>
                <a:path w="55245" h="304800">
                  <a:moveTo>
                    <a:pt x="54864" y="0"/>
                  </a:moveTo>
                  <a:lnTo>
                    <a:pt x="0" y="0"/>
                  </a:lnTo>
                  <a:lnTo>
                    <a:pt x="0" y="304800"/>
                  </a:lnTo>
                  <a:lnTo>
                    <a:pt x="54864" y="304800"/>
                  </a:lnTo>
                  <a:lnTo>
                    <a:pt x="54864" y="0"/>
                  </a:lnTo>
                  <a:close/>
                </a:path>
              </a:pathLst>
            </a:custGeom>
            <a:solidFill>
              <a:srgbClr val="14149A"/>
            </a:solidFill>
          </p:spPr>
          <p:txBody>
            <a:bodyPr wrap="square" lIns="0" tIns="0" rIns="0" bIns="0" rtlCol="0"/>
            <a:lstStyle/>
            <a:p>
              <a:endParaRPr/>
            </a:p>
          </p:txBody>
        </p:sp>
        <p:sp>
          <p:nvSpPr>
            <p:cNvPr id="287" name="object 287"/>
            <p:cNvSpPr/>
            <p:nvPr/>
          </p:nvSpPr>
          <p:spPr>
            <a:xfrm>
              <a:off x="7772400" y="5072380"/>
              <a:ext cx="55244" cy="304800"/>
            </a:xfrm>
            <a:custGeom>
              <a:avLst/>
              <a:gdLst/>
              <a:ahLst/>
              <a:cxnLst/>
              <a:rect l="l" t="t" r="r" b="b"/>
              <a:pathLst>
                <a:path w="55245" h="304800">
                  <a:moveTo>
                    <a:pt x="54864" y="0"/>
                  </a:moveTo>
                  <a:lnTo>
                    <a:pt x="0" y="0"/>
                  </a:lnTo>
                  <a:lnTo>
                    <a:pt x="0" y="304800"/>
                  </a:lnTo>
                  <a:lnTo>
                    <a:pt x="54864" y="304800"/>
                  </a:lnTo>
                  <a:lnTo>
                    <a:pt x="54864" y="0"/>
                  </a:lnTo>
                  <a:close/>
                </a:path>
              </a:pathLst>
            </a:custGeom>
            <a:solidFill>
              <a:srgbClr val="121299"/>
            </a:solidFill>
          </p:spPr>
          <p:txBody>
            <a:bodyPr wrap="square" lIns="0" tIns="0" rIns="0" bIns="0" rtlCol="0"/>
            <a:lstStyle/>
            <a:p>
              <a:endParaRPr/>
            </a:p>
          </p:txBody>
        </p:sp>
        <p:sp>
          <p:nvSpPr>
            <p:cNvPr id="288" name="object 288"/>
            <p:cNvSpPr/>
            <p:nvPr/>
          </p:nvSpPr>
          <p:spPr>
            <a:xfrm>
              <a:off x="7827264" y="5072380"/>
              <a:ext cx="12700" cy="304800"/>
            </a:xfrm>
            <a:custGeom>
              <a:avLst/>
              <a:gdLst/>
              <a:ahLst/>
              <a:cxnLst/>
              <a:rect l="l" t="t" r="r" b="b"/>
              <a:pathLst>
                <a:path w="12700" h="304800">
                  <a:moveTo>
                    <a:pt x="12192" y="0"/>
                  </a:moveTo>
                  <a:lnTo>
                    <a:pt x="0" y="0"/>
                  </a:lnTo>
                  <a:lnTo>
                    <a:pt x="0" y="304800"/>
                  </a:lnTo>
                  <a:lnTo>
                    <a:pt x="12192" y="304800"/>
                  </a:lnTo>
                  <a:lnTo>
                    <a:pt x="12192" y="0"/>
                  </a:lnTo>
                  <a:close/>
                </a:path>
              </a:pathLst>
            </a:custGeom>
            <a:solidFill>
              <a:srgbClr val="101099"/>
            </a:solidFill>
          </p:spPr>
          <p:txBody>
            <a:bodyPr wrap="square" lIns="0" tIns="0" rIns="0" bIns="0" rtlCol="0"/>
            <a:lstStyle/>
            <a:p>
              <a:endParaRPr/>
            </a:p>
          </p:txBody>
        </p:sp>
        <p:sp>
          <p:nvSpPr>
            <p:cNvPr id="289" name="object 289"/>
            <p:cNvSpPr/>
            <p:nvPr/>
          </p:nvSpPr>
          <p:spPr>
            <a:xfrm>
              <a:off x="7839455" y="5072380"/>
              <a:ext cx="52069" cy="304800"/>
            </a:xfrm>
            <a:custGeom>
              <a:avLst/>
              <a:gdLst/>
              <a:ahLst/>
              <a:cxnLst/>
              <a:rect l="l" t="t" r="r" b="b"/>
              <a:pathLst>
                <a:path w="52070" h="304800">
                  <a:moveTo>
                    <a:pt x="51816" y="0"/>
                  </a:moveTo>
                  <a:lnTo>
                    <a:pt x="0" y="0"/>
                  </a:lnTo>
                  <a:lnTo>
                    <a:pt x="0" y="304800"/>
                  </a:lnTo>
                  <a:lnTo>
                    <a:pt x="51816" y="304800"/>
                  </a:lnTo>
                  <a:lnTo>
                    <a:pt x="51816" y="0"/>
                  </a:lnTo>
                  <a:close/>
                </a:path>
              </a:pathLst>
            </a:custGeom>
            <a:solidFill>
              <a:srgbClr val="0E0E99"/>
            </a:solidFill>
          </p:spPr>
          <p:txBody>
            <a:bodyPr wrap="square" lIns="0" tIns="0" rIns="0" bIns="0" rtlCol="0"/>
            <a:lstStyle/>
            <a:p>
              <a:endParaRPr/>
            </a:p>
          </p:txBody>
        </p:sp>
        <p:sp>
          <p:nvSpPr>
            <p:cNvPr id="290" name="object 290"/>
            <p:cNvSpPr/>
            <p:nvPr/>
          </p:nvSpPr>
          <p:spPr>
            <a:xfrm>
              <a:off x="7891271" y="5072380"/>
              <a:ext cx="9525" cy="304800"/>
            </a:xfrm>
            <a:custGeom>
              <a:avLst/>
              <a:gdLst/>
              <a:ahLst/>
              <a:cxnLst/>
              <a:rect l="l" t="t" r="r" b="b"/>
              <a:pathLst>
                <a:path w="9525" h="304800">
                  <a:moveTo>
                    <a:pt x="9144" y="0"/>
                  </a:moveTo>
                  <a:lnTo>
                    <a:pt x="0" y="0"/>
                  </a:lnTo>
                  <a:lnTo>
                    <a:pt x="0" y="304800"/>
                  </a:lnTo>
                  <a:lnTo>
                    <a:pt x="9144" y="304800"/>
                  </a:lnTo>
                  <a:lnTo>
                    <a:pt x="9144" y="0"/>
                  </a:lnTo>
                  <a:close/>
                </a:path>
              </a:pathLst>
            </a:custGeom>
            <a:solidFill>
              <a:srgbClr val="0C0C99"/>
            </a:solidFill>
          </p:spPr>
          <p:txBody>
            <a:bodyPr wrap="square" lIns="0" tIns="0" rIns="0" bIns="0" rtlCol="0"/>
            <a:lstStyle/>
            <a:p>
              <a:endParaRPr/>
            </a:p>
          </p:txBody>
        </p:sp>
        <p:sp>
          <p:nvSpPr>
            <p:cNvPr id="291" name="object 291"/>
            <p:cNvSpPr/>
            <p:nvPr/>
          </p:nvSpPr>
          <p:spPr>
            <a:xfrm>
              <a:off x="7900415" y="5072380"/>
              <a:ext cx="64135" cy="304800"/>
            </a:xfrm>
            <a:custGeom>
              <a:avLst/>
              <a:gdLst/>
              <a:ahLst/>
              <a:cxnLst/>
              <a:rect l="l" t="t" r="r" b="b"/>
              <a:pathLst>
                <a:path w="64134" h="304800">
                  <a:moveTo>
                    <a:pt x="64007" y="0"/>
                  </a:moveTo>
                  <a:lnTo>
                    <a:pt x="0" y="0"/>
                  </a:lnTo>
                  <a:lnTo>
                    <a:pt x="0" y="304800"/>
                  </a:lnTo>
                  <a:lnTo>
                    <a:pt x="64007" y="304800"/>
                  </a:lnTo>
                  <a:lnTo>
                    <a:pt x="64007" y="0"/>
                  </a:lnTo>
                  <a:close/>
                </a:path>
              </a:pathLst>
            </a:custGeom>
            <a:solidFill>
              <a:srgbClr val="0A0A99"/>
            </a:solidFill>
          </p:spPr>
          <p:txBody>
            <a:bodyPr wrap="square" lIns="0" tIns="0" rIns="0" bIns="0" rtlCol="0"/>
            <a:lstStyle/>
            <a:p>
              <a:endParaRPr/>
            </a:p>
          </p:txBody>
        </p:sp>
        <p:sp>
          <p:nvSpPr>
            <p:cNvPr id="292" name="object 292"/>
            <p:cNvSpPr/>
            <p:nvPr/>
          </p:nvSpPr>
          <p:spPr>
            <a:xfrm>
              <a:off x="7964423" y="5072380"/>
              <a:ext cx="3175" cy="304800"/>
            </a:xfrm>
            <a:custGeom>
              <a:avLst/>
              <a:gdLst/>
              <a:ahLst/>
              <a:cxnLst/>
              <a:rect l="l" t="t" r="r" b="b"/>
              <a:pathLst>
                <a:path w="3175" h="304800">
                  <a:moveTo>
                    <a:pt x="3048" y="0"/>
                  </a:moveTo>
                  <a:lnTo>
                    <a:pt x="0" y="0"/>
                  </a:lnTo>
                  <a:lnTo>
                    <a:pt x="0" y="304800"/>
                  </a:lnTo>
                  <a:lnTo>
                    <a:pt x="3048" y="304800"/>
                  </a:lnTo>
                  <a:lnTo>
                    <a:pt x="3048" y="0"/>
                  </a:lnTo>
                  <a:close/>
                </a:path>
              </a:pathLst>
            </a:custGeom>
            <a:solidFill>
              <a:srgbClr val="080899"/>
            </a:solidFill>
          </p:spPr>
          <p:txBody>
            <a:bodyPr wrap="square" lIns="0" tIns="0" rIns="0" bIns="0" rtlCol="0"/>
            <a:lstStyle/>
            <a:p>
              <a:endParaRPr/>
            </a:p>
          </p:txBody>
        </p:sp>
        <p:sp>
          <p:nvSpPr>
            <p:cNvPr id="293" name="object 293"/>
            <p:cNvSpPr/>
            <p:nvPr/>
          </p:nvSpPr>
          <p:spPr>
            <a:xfrm>
              <a:off x="7967471" y="5072380"/>
              <a:ext cx="6350" cy="304800"/>
            </a:xfrm>
            <a:custGeom>
              <a:avLst/>
              <a:gdLst/>
              <a:ahLst/>
              <a:cxnLst/>
              <a:rect l="l" t="t" r="r" b="b"/>
              <a:pathLst>
                <a:path w="6350" h="304800">
                  <a:moveTo>
                    <a:pt x="6096" y="0"/>
                  </a:moveTo>
                  <a:lnTo>
                    <a:pt x="0" y="0"/>
                  </a:lnTo>
                  <a:lnTo>
                    <a:pt x="0" y="304800"/>
                  </a:lnTo>
                  <a:lnTo>
                    <a:pt x="6096" y="304800"/>
                  </a:lnTo>
                  <a:lnTo>
                    <a:pt x="6096" y="0"/>
                  </a:lnTo>
                  <a:close/>
                </a:path>
              </a:pathLst>
            </a:custGeom>
            <a:solidFill>
              <a:srgbClr val="060699"/>
            </a:solidFill>
          </p:spPr>
          <p:txBody>
            <a:bodyPr wrap="square" lIns="0" tIns="0" rIns="0" bIns="0" rtlCol="0"/>
            <a:lstStyle/>
            <a:p>
              <a:endParaRPr/>
            </a:p>
          </p:txBody>
        </p:sp>
        <p:sp>
          <p:nvSpPr>
            <p:cNvPr id="294" name="object 294"/>
            <p:cNvSpPr/>
            <p:nvPr/>
          </p:nvSpPr>
          <p:spPr>
            <a:xfrm>
              <a:off x="7973567" y="5072380"/>
              <a:ext cx="3175" cy="304800"/>
            </a:xfrm>
            <a:custGeom>
              <a:avLst/>
              <a:gdLst/>
              <a:ahLst/>
              <a:cxnLst/>
              <a:rect l="l" t="t" r="r" b="b"/>
              <a:pathLst>
                <a:path w="3175" h="304800">
                  <a:moveTo>
                    <a:pt x="3048" y="0"/>
                  </a:moveTo>
                  <a:lnTo>
                    <a:pt x="0" y="0"/>
                  </a:lnTo>
                  <a:lnTo>
                    <a:pt x="0" y="304800"/>
                  </a:lnTo>
                  <a:lnTo>
                    <a:pt x="3048" y="304800"/>
                  </a:lnTo>
                  <a:lnTo>
                    <a:pt x="3048" y="0"/>
                  </a:lnTo>
                  <a:close/>
                </a:path>
              </a:pathLst>
            </a:custGeom>
            <a:solidFill>
              <a:srgbClr val="030399"/>
            </a:solidFill>
          </p:spPr>
          <p:txBody>
            <a:bodyPr wrap="square" lIns="0" tIns="0" rIns="0" bIns="0" rtlCol="0"/>
            <a:lstStyle/>
            <a:p>
              <a:endParaRPr/>
            </a:p>
          </p:txBody>
        </p:sp>
        <p:sp>
          <p:nvSpPr>
            <p:cNvPr id="295" name="object 295"/>
            <p:cNvSpPr/>
            <p:nvPr/>
          </p:nvSpPr>
          <p:spPr>
            <a:xfrm>
              <a:off x="7976615" y="5072380"/>
              <a:ext cx="6350" cy="304800"/>
            </a:xfrm>
            <a:custGeom>
              <a:avLst/>
              <a:gdLst/>
              <a:ahLst/>
              <a:cxnLst/>
              <a:rect l="l" t="t" r="r" b="b"/>
              <a:pathLst>
                <a:path w="6350" h="304800">
                  <a:moveTo>
                    <a:pt x="6096" y="0"/>
                  </a:moveTo>
                  <a:lnTo>
                    <a:pt x="0" y="0"/>
                  </a:lnTo>
                  <a:lnTo>
                    <a:pt x="0" y="304800"/>
                  </a:lnTo>
                  <a:lnTo>
                    <a:pt x="6096" y="304800"/>
                  </a:lnTo>
                  <a:lnTo>
                    <a:pt x="6096" y="0"/>
                  </a:lnTo>
                  <a:close/>
                </a:path>
              </a:pathLst>
            </a:custGeom>
            <a:solidFill>
              <a:srgbClr val="010199"/>
            </a:solidFill>
          </p:spPr>
          <p:txBody>
            <a:bodyPr wrap="square" lIns="0" tIns="0" rIns="0" bIns="0" rtlCol="0"/>
            <a:lstStyle/>
            <a:p>
              <a:endParaRPr/>
            </a:p>
          </p:txBody>
        </p:sp>
        <p:sp>
          <p:nvSpPr>
            <p:cNvPr id="296" name="object 296"/>
            <p:cNvSpPr/>
            <p:nvPr/>
          </p:nvSpPr>
          <p:spPr>
            <a:xfrm>
              <a:off x="7982711" y="5072380"/>
              <a:ext cx="21590" cy="304800"/>
            </a:xfrm>
            <a:custGeom>
              <a:avLst/>
              <a:gdLst/>
              <a:ahLst/>
              <a:cxnLst/>
              <a:rect l="l" t="t" r="r" b="b"/>
              <a:pathLst>
                <a:path w="21590" h="304800">
                  <a:moveTo>
                    <a:pt x="21335" y="0"/>
                  </a:moveTo>
                  <a:lnTo>
                    <a:pt x="0" y="0"/>
                  </a:lnTo>
                  <a:lnTo>
                    <a:pt x="0" y="304800"/>
                  </a:lnTo>
                  <a:lnTo>
                    <a:pt x="21335" y="304800"/>
                  </a:lnTo>
                  <a:lnTo>
                    <a:pt x="21335" y="0"/>
                  </a:lnTo>
                  <a:close/>
                </a:path>
              </a:pathLst>
            </a:custGeom>
            <a:solidFill>
              <a:srgbClr val="000099"/>
            </a:solidFill>
          </p:spPr>
          <p:txBody>
            <a:bodyPr wrap="square" lIns="0" tIns="0" rIns="0" bIns="0" rtlCol="0"/>
            <a:lstStyle/>
            <a:p>
              <a:endParaRPr/>
            </a:p>
          </p:txBody>
        </p:sp>
      </p:grpSp>
      <p:sp>
        <p:nvSpPr>
          <p:cNvPr id="297" name="object 297"/>
          <p:cNvSpPr txBox="1"/>
          <p:nvPr/>
        </p:nvSpPr>
        <p:spPr>
          <a:xfrm>
            <a:off x="4163567" y="4672583"/>
            <a:ext cx="3726815" cy="685165"/>
          </a:xfrm>
          <a:prstGeom prst="rect">
            <a:avLst/>
          </a:prstGeom>
        </p:spPr>
        <p:txBody>
          <a:bodyPr vert="horz" wrap="square" lIns="0" tIns="11430" rIns="0" bIns="0" rtlCol="0">
            <a:spAutoFit/>
          </a:bodyPr>
          <a:lstStyle/>
          <a:p>
            <a:pPr marL="1404620" indent="-107314">
              <a:lnSpc>
                <a:spcPct val="100000"/>
              </a:lnSpc>
              <a:spcBef>
                <a:spcPts val="90"/>
              </a:spcBef>
              <a:buChar char="•"/>
              <a:tabLst>
                <a:tab pos="1405255" algn="l"/>
              </a:tabLst>
            </a:pPr>
            <a:r>
              <a:rPr sz="1400" spc="-5" dirty="0">
                <a:solidFill>
                  <a:srgbClr val="FFFFFF"/>
                </a:solidFill>
                <a:latin typeface="Times New Roman"/>
                <a:cs typeface="Times New Roman"/>
              </a:rPr>
              <a:t>Aktivitesi </a:t>
            </a:r>
            <a:r>
              <a:rPr sz="1400" spc="-10" dirty="0">
                <a:solidFill>
                  <a:srgbClr val="FFFFFF"/>
                </a:solidFill>
                <a:latin typeface="Times New Roman"/>
                <a:cs typeface="Times New Roman"/>
              </a:rPr>
              <a:t>yüksek </a:t>
            </a:r>
            <a:r>
              <a:rPr sz="1400" spc="-5" dirty="0">
                <a:solidFill>
                  <a:srgbClr val="FFFFFF"/>
                </a:solidFill>
                <a:latin typeface="Times New Roman"/>
                <a:cs typeface="Times New Roman"/>
              </a:rPr>
              <a:t>elemanlar</a:t>
            </a:r>
            <a:r>
              <a:rPr sz="1400" spc="50" dirty="0">
                <a:solidFill>
                  <a:srgbClr val="FFFFFF"/>
                </a:solidFill>
                <a:latin typeface="Times New Roman"/>
                <a:cs typeface="Times New Roman"/>
              </a:rPr>
              <a:t> </a:t>
            </a:r>
            <a:r>
              <a:rPr sz="1400" spc="-15" dirty="0">
                <a:solidFill>
                  <a:srgbClr val="FFFFFF"/>
                </a:solidFill>
                <a:latin typeface="Times New Roman"/>
                <a:cs typeface="Times New Roman"/>
              </a:rPr>
              <a:t>var.</a:t>
            </a:r>
            <a:endParaRPr sz="1400">
              <a:latin typeface="Times New Roman"/>
              <a:cs typeface="Times New Roman"/>
            </a:endParaRPr>
          </a:p>
          <a:p>
            <a:pPr>
              <a:lnSpc>
                <a:spcPct val="100000"/>
              </a:lnSpc>
              <a:spcBef>
                <a:spcPts val="45"/>
              </a:spcBef>
            </a:pPr>
            <a:endParaRPr sz="1350">
              <a:latin typeface="Times New Roman"/>
              <a:cs typeface="Times New Roman"/>
            </a:endParaRPr>
          </a:p>
          <a:p>
            <a:pPr marL="130810">
              <a:lnSpc>
                <a:spcPct val="100000"/>
              </a:lnSpc>
              <a:spcBef>
                <a:spcPts val="5"/>
              </a:spcBef>
            </a:pPr>
            <a:r>
              <a:rPr sz="1600" b="1" spc="-5" dirty="0">
                <a:solidFill>
                  <a:srgbClr val="000066"/>
                </a:solidFill>
                <a:latin typeface="Tahoma"/>
                <a:cs typeface="Tahoma"/>
              </a:rPr>
              <a:t>STRATEJİK</a:t>
            </a:r>
            <a:r>
              <a:rPr sz="1600" b="1" spc="-10" dirty="0">
                <a:solidFill>
                  <a:srgbClr val="000066"/>
                </a:solidFill>
                <a:latin typeface="Tahoma"/>
                <a:cs typeface="Tahoma"/>
              </a:rPr>
              <a:t> </a:t>
            </a:r>
            <a:r>
              <a:rPr sz="1600" b="1" dirty="0">
                <a:solidFill>
                  <a:srgbClr val="000066"/>
                </a:solidFill>
                <a:latin typeface="Tahoma"/>
                <a:cs typeface="Tahoma"/>
              </a:rPr>
              <a:t>PLANLAMA</a:t>
            </a:r>
            <a:endParaRPr sz="1600">
              <a:latin typeface="Tahoma"/>
              <a:cs typeface="Tahoma"/>
            </a:endParaRPr>
          </a:p>
        </p:txBody>
      </p:sp>
      <p:sp>
        <p:nvSpPr>
          <p:cNvPr id="298" name="object 298"/>
          <p:cNvSpPr txBox="1">
            <a:spLocks noGrp="1"/>
          </p:cNvSpPr>
          <p:nvPr>
            <p:ph type="title"/>
          </p:nvPr>
        </p:nvSpPr>
        <p:spPr>
          <a:xfrm>
            <a:off x="1596644" y="502919"/>
            <a:ext cx="7571740" cy="1122680"/>
          </a:xfrm>
          <a:prstGeom prst="rect">
            <a:avLst/>
          </a:prstGeom>
        </p:spPr>
        <p:txBody>
          <a:bodyPr vert="horz" wrap="square" lIns="0" tIns="12700" rIns="0" bIns="0" rtlCol="0">
            <a:spAutoFit/>
          </a:bodyPr>
          <a:lstStyle/>
          <a:p>
            <a:pPr marL="3152140" marR="5080" indent="-3139440">
              <a:lnSpc>
                <a:spcPct val="100000"/>
              </a:lnSpc>
              <a:spcBef>
                <a:spcPts val="100"/>
              </a:spcBef>
            </a:pPr>
            <a:r>
              <a:rPr sz="3600" spc="-5" dirty="0">
                <a:solidFill>
                  <a:srgbClr val="FF3300"/>
                </a:solidFill>
              </a:rPr>
              <a:t>5.Hedeflerinize Ulaşmak İçin Plan  Yapın!</a:t>
            </a:r>
            <a:endParaRPr sz="3600"/>
          </a:p>
        </p:txBody>
      </p:sp>
      <p:sp>
        <p:nvSpPr>
          <p:cNvPr id="299" name="object 299"/>
          <p:cNvSpPr txBox="1"/>
          <p:nvPr/>
        </p:nvSpPr>
        <p:spPr>
          <a:xfrm>
            <a:off x="1212596" y="1606295"/>
            <a:ext cx="8340725" cy="1733550"/>
          </a:xfrm>
          <a:prstGeom prst="rect">
            <a:avLst/>
          </a:prstGeom>
        </p:spPr>
        <p:txBody>
          <a:bodyPr vert="horz" wrap="square" lIns="0" tIns="13335" rIns="0" bIns="0" rtlCol="0">
            <a:spAutoFit/>
          </a:bodyPr>
          <a:lstStyle/>
          <a:p>
            <a:pPr marL="353695" marR="347345" indent="1270" algn="ctr">
              <a:lnSpc>
                <a:spcPct val="100000"/>
              </a:lnSpc>
              <a:spcBef>
                <a:spcPts val="105"/>
              </a:spcBef>
            </a:pPr>
            <a:r>
              <a:rPr sz="2800" b="1" dirty="0">
                <a:solidFill>
                  <a:srgbClr val="FFFF00"/>
                </a:solidFill>
                <a:latin typeface="Comic Sans MS"/>
                <a:cs typeface="Comic Sans MS"/>
              </a:rPr>
              <a:t>Plan </a:t>
            </a:r>
            <a:r>
              <a:rPr sz="2800" b="1" spc="-5" dirty="0">
                <a:solidFill>
                  <a:srgbClr val="FFFF00"/>
                </a:solidFill>
                <a:latin typeface="Comic Sans MS"/>
                <a:cs typeface="Comic Sans MS"/>
              </a:rPr>
              <a:t>neyin, </a:t>
            </a:r>
            <a:r>
              <a:rPr sz="2800" b="1" dirty="0">
                <a:solidFill>
                  <a:srgbClr val="FFFF00"/>
                </a:solidFill>
                <a:latin typeface="Comic Sans MS"/>
                <a:cs typeface="Comic Sans MS"/>
              </a:rPr>
              <a:t>ne </a:t>
            </a:r>
            <a:r>
              <a:rPr sz="2800" b="1" spc="-5" dirty="0">
                <a:solidFill>
                  <a:srgbClr val="FFFF00"/>
                </a:solidFill>
                <a:latin typeface="Comic Sans MS"/>
                <a:cs typeface="Comic Sans MS"/>
              </a:rPr>
              <a:t>zaman, nasıl, nerede, </a:t>
            </a:r>
            <a:r>
              <a:rPr sz="2800" b="1" dirty="0">
                <a:solidFill>
                  <a:srgbClr val="FFFF00"/>
                </a:solidFill>
                <a:latin typeface="Comic Sans MS"/>
                <a:cs typeface="Comic Sans MS"/>
              </a:rPr>
              <a:t>kim  tarafından </a:t>
            </a:r>
            <a:r>
              <a:rPr sz="2800" b="1" spc="-5" dirty="0">
                <a:solidFill>
                  <a:srgbClr val="FFFF00"/>
                </a:solidFill>
                <a:latin typeface="Comic Sans MS"/>
                <a:cs typeface="Comic Sans MS"/>
              </a:rPr>
              <a:t>yapılacağının</a:t>
            </a:r>
            <a:r>
              <a:rPr sz="2800" b="1" spc="-45" dirty="0">
                <a:solidFill>
                  <a:srgbClr val="FFFF00"/>
                </a:solidFill>
                <a:latin typeface="Comic Sans MS"/>
                <a:cs typeface="Comic Sans MS"/>
              </a:rPr>
              <a:t> </a:t>
            </a:r>
            <a:r>
              <a:rPr sz="2800" b="1" spc="-5" dirty="0">
                <a:solidFill>
                  <a:srgbClr val="FFFF00"/>
                </a:solidFill>
                <a:latin typeface="Comic Sans MS"/>
                <a:cs typeface="Comic Sans MS"/>
              </a:rPr>
              <a:t>kararlaştırılmasıdır.</a:t>
            </a:r>
            <a:endParaRPr sz="2800">
              <a:latin typeface="Comic Sans MS"/>
              <a:cs typeface="Comic Sans MS"/>
            </a:endParaRPr>
          </a:p>
          <a:p>
            <a:pPr marL="12700" marR="5080" algn="ctr">
              <a:lnSpc>
                <a:spcPct val="100000"/>
              </a:lnSpc>
            </a:pPr>
            <a:r>
              <a:rPr sz="2800" b="1" spc="-5" dirty="0">
                <a:solidFill>
                  <a:srgbClr val="FFFF00"/>
                </a:solidFill>
                <a:latin typeface="Comic Sans MS"/>
                <a:cs typeface="Comic Sans MS"/>
              </a:rPr>
              <a:t>Planlama </a:t>
            </a:r>
            <a:r>
              <a:rPr sz="2800" b="1" dirty="0">
                <a:solidFill>
                  <a:srgbClr val="FFFF00"/>
                </a:solidFill>
                <a:latin typeface="Comic Sans MS"/>
                <a:cs typeface="Comic Sans MS"/>
              </a:rPr>
              <a:t>yaparken </a:t>
            </a:r>
            <a:r>
              <a:rPr sz="2800" b="1" spc="-5" dirty="0">
                <a:solidFill>
                  <a:srgbClr val="FFFF00"/>
                </a:solidFill>
                <a:latin typeface="Comic Sans MS"/>
                <a:cs typeface="Comic Sans MS"/>
              </a:rPr>
              <a:t>güçlü </a:t>
            </a:r>
            <a:r>
              <a:rPr sz="2800" b="1" dirty="0">
                <a:solidFill>
                  <a:srgbClr val="FFFF00"/>
                </a:solidFill>
                <a:latin typeface="Comic Sans MS"/>
                <a:cs typeface="Comic Sans MS"/>
              </a:rPr>
              <a:t>ve </a:t>
            </a:r>
            <a:r>
              <a:rPr sz="2800" b="1" spc="-10" dirty="0">
                <a:solidFill>
                  <a:srgbClr val="FFFF00"/>
                </a:solidFill>
                <a:latin typeface="Comic Sans MS"/>
                <a:cs typeface="Comic Sans MS"/>
              </a:rPr>
              <a:t>güçsüz </a:t>
            </a:r>
            <a:r>
              <a:rPr sz="2800" b="1" dirty="0">
                <a:solidFill>
                  <a:srgbClr val="FFFF00"/>
                </a:solidFill>
                <a:latin typeface="Comic Sans MS"/>
                <a:cs typeface="Comic Sans MS"/>
              </a:rPr>
              <a:t>yönlerinizi</a:t>
            </a:r>
            <a:r>
              <a:rPr sz="2800" b="1" spc="-70" dirty="0">
                <a:solidFill>
                  <a:srgbClr val="FFFF00"/>
                </a:solidFill>
                <a:latin typeface="Comic Sans MS"/>
                <a:cs typeface="Comic Sans MS"/>
              </a:rPr>
              <a:t> </a:t>
            </a:r>
            <a:r>
              <a:rPr sz="2800" b="1" spc="-5" dirty="0">
                <a:solidFill>
                  <a:srgbClr val="FFFF00"/>
                </a:solidFill>
                <a:latin typeface="Comic Sans MS"/>
                <a:cs typeface="Comic Sans MS"/>
              </a:rPr>
              <a:t>iyi  </a:t>
            </a:r>
            <a:r>
              <a:rPr sz="2800" b="1" dirty="0">
                <a:solidFill>
                  <a:srgbClr val="FFFF00"/>
                </a:solidFill>
                <a:latin typeface="Comic Sans MS"/>
                <a:cs typeface="Comic Sans MS"/>
              </a:rPr>
              <a:t>bilmeniz</a:t>
            </a:r>
            <a:r>
              <a:rPr sz="2800" b="1" spc="-25" dirty="0">
                <a:solidFill>
                  <a:srgbClr val="FFFF00"/>
                </a:solidFill>
                <a:latin typeface="Comic Sans MS"/>
                <a:cs typeface="Comic Sans MS"/>
              </a:rPr>
              <a:t> </a:t>
            </a:r>
            <a:r>
              <a:rPr sz="2800" b="1" spc="-5" dirty="0">
                <a:solidFill>
                  <a:srgbClr val="FFFF00"/>
                </a:solidFill>
                <a:latin typeface="Comic Sans MS"/>
                <a:cs typeface="Comic Sans MS"/>
              </a:rPr>
              <a:t>önemlidir.</a:t>
            </a:r>
            <a:endParaRPr sz="2800">
              <a:latin typeface="Comic Sans MS"/>
              <a:cs typeface="Comic Sans M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94764" y="588263"/>
            <a:ext cx="7181215" cy="2465070"/>
          </a:xfrm>
          <a:prstGeom prst="rect">
            <a:avLst/>
          </a:prstGeom>
        </p:spPr>
        <p:txBody>
          <a:bodyPr vert="horz" wrap="square" lIns="0" tIns="13335" rIns="0" bIns="0" rtlCol="0">
            <a:spAutoFit/>
          </a:bodyPr>
          <a:lstStyle/>
          <a:p>
            <a:pPr marL="12700" marR="5080" indent="5080" algn="ctr">
              <a:lnSpc>
                <a:spcPct val="100000"/>
              </a:lnSpc>
              <a:spcBef>
                <a:spcPts val="105"/>
              </a:spcBef>
            </a:pPr>
            <a:r>
              <a:rPr dirty="0"/>
              <a:t>Planlarınızı </a:t>
            </a:r>
            <a:r>
              <a:rPr spc="-5" dirty="0"/>
              <a:t>yaparken  </a:t>
            </a:r>
            <a:r>
              <a:rPr dirty="0"/>
              <a:t>dinlenmeye, tatile </a:t>
            </a:r>
            <a:r>
              <a:rPr spc="-5" dirty="0"/>
              <a:t>ve </a:t>
            </a:r>
            <a:r>
              <a:rPr dirty="0"/>
              <a:t>de</a:t>
            </a:r>
            <a:r>
              <a:rPr spc="-60" dirty="0"/>
              <a:t> </a:t>
            </a:r>
            <a:r>
              <a:rPr dirty="0"/>
              <a:t>özel  hayatınıza zaman </a:t>
            </a:r>
            <a:r>
              <a:rPr spc="-5" dirty="0"/>
              <a:t>ayırmayı  unutmayın…</a:t>
            </a:r>
          </a:p>
        </p:txBody>
      </p:sp>
      <p:sp>
        <p:nvSpPr>
          <p:cNvPr id="3" name="object 3"/>
          <p:cNvSpPr/>
          <p:nvPr/>
        </p:nvSpPr>
        <p:spPr>
          <a:xfrm>
            <a:off x="2465832" y="3271011"/>
            <a:ext cx="5833872" cy="3934967"/>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30552" y="347979"/>
            <a:ext cx="6205728" cy="6851904"/>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6110" rIns="0" bIns="0" rtlCol="0">
            <a:spAutoFit/>
          </a:bodyPr>
          <a:lstStyle/>
          <a:p>
            <a:pPr marL="2543810" marR="5080" indent="-2481580">
              <a:lnSpc>
                <a:spcPct val="100000"/>
              </a:lnSpc>
              <a:spcBef>
                <a:spcPts val="105"/>
              </a:spcBef>
            </a:pPr>
            <a:r>
              <a:rPr dirty="0"/>
              <a:t>Yatarak </a:t>
            </a:r>
            <a:r>
              <a:rPr spc="5" dirty="0"/>
              <a:t>iş </a:t>
            </a:r>
            <a:r>
              <a:rPr dirty="0"/>
              <a:t>başaran tek</a:t>
            </a:r>
            <a:r>
              <a:rPr spc="-95" dirty="0"/>
              <a:t> </a:t>
            </a:r>
            <a:r>
              <a:rPr dirty="0"/>
              <a:t>varlık  </a:t>
            </a:r>
            <a:r>
              <a:rPr spc="-5" dirty="0"/>
              <a:t>tavuktur.</a:t>
            </a:r>
          </a:p>
        </p:txBody>
      </p:sp>
      <p:sp>
        <p:nvSpPr>
          <p:cNvPr id="3" name="object 3"/>
          <p:cNvSpPr/>
          <p:nvPr/>
        </p:nvSpPr>
        <p:spPr>
          <a:xfrm>
            <a:off x="2322576" y="2192020"/>
            <a:ext cx="5678424" cy="446532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74191" y="347979"/>
            <a:ext cx="9144000" cy="685800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2011172" y="1499616"/>
            <a:ext cx="6609080" cy="695325"/>
          </a:xfrm>
          <a:prstGeom prst="rect">
            <a:avLst/>
          </a:prstGeom>
        </p:spPr>
        <p:txBody>
          <a:bodyPr vert="horz" wrap="square" lIns="0" tIns="11430" rIns="0" bIns="0" rtlCol="0">
            <a:spAutoFit/>
          </a:bodyPr>
          <a:lstStyle/>
          <a:p>
            <a:pPr marL="12700">
              <a:lnSpc>
                <a:spcPct val="100000"/>
              </a:lnSpc>
              <a:spcBef>
                <a:spcPts val="90"/>
              </a:spcBef>
            </a:pPr>
            <a:r>
              <a:rPr sz="4400" spc="-10" dirty="0"/>
              <a:t>İşleri </a:t>
            </a:r>
            <a:r>
              <a:rPr sz="4400" dirty="0"/>
              <a:t>tasnif</a:t>
            </a:r>
            <a:r>
              <a:rPr sz="4400" spc="-25" dirty="0"/>
              <a:t> </a:t>
            </a:r>
            <a:r>
              <a:rPr sz="4400" spc="-5" dirty="0"/>
              <a:t>etmelisiniz.</a:t>
            </a:r>
            <a:endParaRPr sz="4400"/>
          </a:p>
        </p:txBody>
      </p:sp>
      <p:sp>
        <p:nvSpPr>
          <p:cNvPr id="4" name="object 4"/>
          <p:cNvSpPr txBox="1"/>
          <p:nvPr/>
        </p:nvSpPr>
        <p:spPr>
          <a:xfrm>
            <a:off x="1432052" y="2788919"/>
            <a:ext cx="7766050" cy="3435350"/>
          </a:xfrm>
          <a:prstGeom prst="rect">
            <a:avLst/>
          </a:prstGeom>
        </p:spPr>
        <p:txBody>
          <a:bodyPr vert="horz" wrap="square" lIns="0" tIns="11430" rIns="0" bIns="0" rtlCol="0">
            <a:spAutoFit/>
          </a:bodyPr>
          <a:lstStyle/>
          <a:p>
            <a:pPr marL="635" algn="ctr">
              <a:lnSpc>
                <a:spcPct val="100000"/>
              </a:lnSpc>
              <a:spcBef>
                <a:spcPts val="90"/>
              </a:spcBef>
              <a:tabLst>
                <a:tab pos="1954530" algn="l"/>
              </a:tabLst>
            </a:pPr>
            <a:r>
              <a:rPr sz="3200" b="1" spc="-10" dirty="0">
                <a:solidFill>
                  <a:srgbClr val="FFFF00"/>
                </a:solidFill>
                <a:latin typeface="Comic Sans MS"/>
                <a:cs typeface="Comic Sans MS"/>
              </a:rPr>
              <a:t>Yap</a:t>
            </a:r>
            <a:r>
              <a:rPr sz="3200" b="1" spc="-10" dirty="0">
                <a:solidFill>
                  <a:srgbClr val="FFFF00"/>
                </a:solidFill>
                <a:latin typeface="Times New Roman"/>
                <a:cs typeface="Times New Roman"/>
              </a:rPr>
              <a:t>ı</a:t>
            </a:r>
            <a:r>
              <a:rPr sz="3200" b="1" spc="-10" dirty="0">
                <a:solidFill>
                  <a:srgbClr val="FFFF00"/>
                </a:solidFill>
                <a:latin typeface="Comic Sans MS"/>
                <a:cs typeface="Comic Sans MS"/>
              </a:rPr>
              <a:t>lmas</a:t>
            </a:r>
            <a:r>
              <a:rPr sz="3200" b="1" spc="-10" dirty="0">
                <a:solidFill>
                  <a:srgbClr val="FFFF00"/>
                </a:solidFill>
                <a:latin typeface="Times New Roman"/>
                <a:cs typeface="Times New Roman"/>
              </a:rPr>
              <a:t>ı	</a:t>
            </a:r>
            <a:r>
              <a:rPr sz="3200" b="1" spc="-5" dirty="0">
                <a:solidFill>
                  <a:srgbClr val="FFFF00"/>
                </a:solidFill>
                <a:latin typeface="Comic Sans MS"/>
                <a:cs typeface="Comic Sans MS"/>
              </a:rPr>
              <a:t>Zorunlu, </a:t>
            </a:r>
            <a:r>
              <a:rPr sz="3200" b="1" spc="-10" dirty="0">
                <a:solidFill>
                  <a:srgbClr val="FFFF00"/>
                </a:solidFill>
                <a:latin typeface="Comic Sans MS"/>
                <a:cs typeface="Comic Sans MS"/>
              </a:rPr>
              <a:t>Acil, A </a:t>
            </a:r>
            <a:r>
              <a:rPr sz="3200" b="1" dirty="0">
                <a:solidFill>
                  <a:srgbClr val="FFFF00"/>
                </a:solidFill>
                <a:latin typeface="Comic Sans MS"/>
                <a:cs typeface="Comic Sans MS"/>
              </a:rPr>
              <a:t>Tipi</a:t>
            </a:r>
            <a:r>
              <a:rPr sz="3200" b="1" spc="30" dirty="0">
                <a:solidFill>
                  <a:srgbClr val="FFFF00"/>
                </a:solidFill>
                <a:latin typeface="Comic Sans MS"/>
                <a:cs typeface="Comic Sans MS"/>
              </a:rPr>
              <a:t> </a:t>
            </a:r>
            <a:r>
              <a:rPr sz="3200" b="1" spc="-10" dirty="0">
                <a:solidFill>
                  <a:srgbClr val="FFFF00"/>
                </a:solidFill>
                <a:latin typeface="Comic Sans MS"/>
                <a:cs typeface="Comic Sans MS"/>
              </a:rPr>
              <a:t>İşler.</a:t>
            </a:r>
            <a:endParaRPr sz="3200">
              <a:latin typeface="Comic Sans MS"/>
              <a:cs typeface="Comic Sans MS"/>
            </a:endParaRPr>
          </a:p>
          <a:p>
            <a:pPr marL="12065" marR="5080" algn="ctr">
              <a:lnSpc>
                <a:spcPct val="100000"/>
              </a:lnSpc>
              <a:spcBef>
                <a:spcPts val="3840"/>
              </a:spcBef>
              <a:tabLst>
                <a:tab pos="1965960" algn="l"/>
              </a:tabLst>
            </a:pPr>
            <a:r>
              <a:rPr sz="3200" b="1" spc="-10" dirty="0">
                <a:solidFill>
                  <a:srgbClr val="FFFF00"/>
                </a:solidFill>
                <a:latin typeface="Comic Sans MS"/>
                <a:cs typeface="Comic Sans MS"/>
              </a:rPr>
              <a:t>Yap</a:t>
            </a:r>
            <a:r>
              <a:rPr sz="3200" b="1" spc="-10" dirty="0">
                <a:solidFill>
                  <a:srgbClr val="FFFF00"/>
                </a:solidFill>
                <a:latin typeface="Times New Roman"/>
                <a:cs typeface="Times New Roman"/>
              </a:rPr>
              <a:t>ı</a:t>
            </a:r>
            <a:r>
              <a:rPr sz="3200" b="1" spc="-10" dirty="0">
                <a:solidFill>
                  <a:srgbClr val="FFFF00"/>
                </a:solidFill>
                <a:latin typeface="Comic Sans MS"/>
                <a:cs typeface="Comic Sans MS"/>
              </a:rPr>
              <a:t>lmas</a:t>
            </a:r>
            <a:r>
              <a:rPr sz="3200" b="1" spc="-10" dirty="0">
                <a:solidFill>
                  <a:srgbClr val="FFFF00"/>
                </a:solidFill>
                <a:latin typeface="Times New Roman"/>
                <a:cs typeface="Times New Roman"/>
              </a:rPr>
              <a:t>ı	</a:t>
            </a:r>
            <a:r>
              <a:rPr sz="3200" b="1" spc="-5" dirty="0">
                <a:solidFill>
                  <a:srgbClr val="FFFF00"/>
                </a:solidFill>
                <a:latin typeface="Comic Sans MS"/>
                <a:cs typeface="Comic Sans MS"/>
              </a:rPr>
              <a:t>Gerekli, </a:t>
            </a:r>
            <a:r>
              <a:rPr sz="3200" b="1" dirty="0">
                <a:solidFill>
                  <a:srgbClr val="FFFF00"/>
                </a:solidFill>
                <a:latin typeface="Comic Sans MS"/>
                <a:cs typeface="Comic Sans MS"/>
              </a:rPr>
              <a:t>Acil </a:t>
            </a:r>
            <a:r>
              <a:rPr sz="3200" b="1" spc="-5" dirty="0">
                <a:solidFill>
                  <a:srgbClr val="FFFF00"/>
                </a:solidFill>
                <a:latin typeface="Comic Sans MS"/>
                <a:cs typeface="Comic Sans MS"/>
              </a:rPr>
              <a:t>Olmayan, B Tipi  </a:t>
            </a:r>
            <a:r>
              <a:rPr sz="3200" b="1" spc="-10" dirty="0">
                <a:solidFill>
                  <a:srgbClr val="FFFF00"/>
                </a:solidFill>
                <a:latin typeface="Comic Sans MS"/>
                <a:cs typeface="Comic Sans MS"/>
              </a:rPr>
              <a:t>İşler.</a:t>
            </a:r>
            <a:endParaRPr sz="3200">
              <a:latin typeface="Comic Sans MS"/>
              <a:cs typeface="Comic Sans MS"/>
            </a:endParaRPr>
          </a:p>
          <a:p>
            <a:pPr marL="3319779" marR="418465" indent="-2889885">
              <a:lnSpc>
                <a:spcPct val="100000"/>
              </a:lnSpc>
              <a:spcBef>
                <a:spcPts val="3815"/>
              </a:spcBef>
            </a:pPr>
            <a:r>
              <a:rPr sz="3200" b="1" spc="-5" dirty="0">
                <a:solidFill>
                  <a:srgbClr val="FFFF00"/>
                </a:solidFill>
                <a:latin typeface="Comic Sans MS"/>
                <a:cs typeface="Comic Sans MS"/>
              </a:rPr>
              <a:t>Yap</a:t>
            </a:r>
            <a:r>
              <a:rPr sz="3200" b="1" spc="-5" dirty="0">
                <a:solidFill>
                  <a:srgbClr val="FFFF00"/>
                </a:solidFill>
                <a:latin typeface="Times New Roman"/>
                <a:cs typeface="Times New Roman"/>
              </a:rPr>
              <a:t>ı</a:t>
            </a:r>
            <a:r>
              <a:rPr sz="3200" b="1" spc="-5" dirty="0">
                <a:solidFill>
                  <a:srgbClr val="FFFF00"/>
                </a:solidFill>
                <a:latin typeface="Comic Sans MS"/>
                <a:cs typeface="Comic Sans MS"/>
              </a:rPr>
              <a:t>labilecek, Acil Olmayan, C Tipi  </a:t>
            </a:r>
            <a:r>
              <a:rPr sz="3200" b="1" spc="-10" dirty="0">
                <a:solidFill>
                  <a:srgbClr val="FFFF00"/>
                </a:solidFill>
                <a:latin typeface="Comic Sans MS"/>
                <a:cs typeface="Comic Sans MS"/>
              </a:rPr>
              <a:t>İşler.</a:t>
            </a:r>
            <a:endParaRPr sz="3200">
              <a:latin typeface="Comic Sans MS"/>
              <a:cs typeface="Comic Sans M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74191" y="347979"/>
            <a:ext cx="9144000" cy="6858000"/>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1048003" y="630935"/>
            <a:ext cx="6648450" cy="6358255"/>
          </a:xfrm>
          <a:prstGeom prst="rect">
            <a:avLst/>
          </a:prstGeom>
        </p:spPr>
        <p:txBody>
          <a:bodyPr vert="horz" wrap="square" lIns="0" tIns="12700" rIns="0" bIns="0" rtlCol="0">
            <a:spAutoFit/>
          </a:bodyPr>
          <a:lstStyle/>
          <a:p>
            <a:pPr marL="64135" marR="51435" indent="-6985" algn="ctr">
              <a:lnSpc>
                <a:spcPct val="99800"/>
              </a:lnSpc>
              <a:spcBef>
                <a:spcPts val="100"/>
              </a:spcBef>
            </a:pPr>
            <a:r>
              <a:rPr sz="3200" b="1" spc="-5" dirty="0">
                <a:solidFill>
                  <a:srgbClr val="FFFF00"/>
                </a:solidFill>
                <a:latin typeface="Comic Sans MS"/>
                <a:cs typeface="Comic Sans MS"/>
              </a:rPr>
              <a:t>Stratejik hedefleri </a:t>
            </a:r>
            <a:r>
              <a:rPr sz="3200" b="1" dirty="0">
                <a:solidFill>
                  <a:srgbClr val="FFFF00"/>
                </a:solidFill>
                <a:latin typeface="Comic Sans MS"/>
                <a:cs typeface="Comic Sans MS"/>
              </a:rPr>
              <a:t>kısa </a:t>
            </a:r>
            <a:r>
              <a:rPr sz="3200" b="1" spc="-5" dirty="0">
                <a:solidFill>
                  <a:srgbClr val="FFFF00"/>
                </a:solidFill>
                <a:latin typeface="Comic Sans MS"/>
                <a:cs typeface="Comic Sans MS"/>
              </a:rPr>
              <a:t>süreli  </a:t>
            </a:r>
            <a:r>
              <a:rPr sz="3200" b="1" spc="-10" dirty="0">
                <a:solidFill>
                  <a:srgbClr val="FFFF00"/>
                </a:solidFill>
                <a:latin typeface="Comic Sans MS"/>
                <a:cs typeface="Comic Sans MS"/>
              </a:rPr>
              <a:t>hedefler, </a:t>
            </a:r>
            <a:r>
              <a:rPr sz="3200" b="1" spc="-5" dirty="0">
                <a:solidFill>
                  <a:srgbClr val="FFFF00"/>
                </a:solidFill>
                <a:latin typeface="Comic Sans MS"/>
                <a:cs typeface="Comic Sans MS"/>
              </a:rPr>
              <a:t>orta süreli hedefler ve  </a:t>
            </a:r>
            <a:r>
              <a:rPr sz="3200" b="1" spc="-10" dirty="0">
                <a:solidFill>
                  <a:srgbClr val="FFFF00"/>
                </a:solidFill>
                <a:latin typeface="Comic Sans MS"/>
                <a:cs typeface="Comic Sans MS"/>
              </a:rPr>
              <a:t>uzun </a:t>
            </a:r>
            <a:r>
              <a:rPr sz="3200" b="1" spc="-5" dirty="0">
                <a:solidFill>
                  <a:srgbClr val="FFFF00"/>
                </a:solidFill>
                <a:latin typeface="Comic Sans MS"/>
                <a:cs typeface="Comic Sans MS"/>
              </a:rPr>
              <a:t>süreli </a:t>
            </a:r>
            <a:r>
              <a:rPr sz="3200" b="1" spc="-10" dirty="0">
                <a:solidFill>
                  <a:srgbClr val="FFFF00"/>
                </a:solidFill>
                <a:latin typeface="Comic Sans MS"/>
                <a:cs typeface="Comic Sans MS"/>
              </a:rPr>
              <a:t>hedefler </a:t>
            </a:r>
            <a:r>
              <a:rPr sz="3200" b="1" spc="-5" dirty="0">
                <a:solidFill>
                  <a:srgbClr val="FFFF00"/>
                </a:solidFill>
                <a:latin typeface="Comic Sans MS"/>
                <a:cs typeface="Comic Sans MS"/>
              </a:rPr>
              <a:t>olarak üçe  ayırabiliriz.</a:t>
            </a:r>
            <a:endParaRPr sz="3200">
              <a:latin typeface="Comic Sans MS"/>
              <a:cs typeface="Comic Sans MS"/>
            </a:endParaRPr>
          </a:p>
          <a:p>
            <a:pPr marL="411480" marR="398780" indent="-1905" algn="ctr">
              <a:lnSpc>
                <a:spcPct val="100000"/>
              </a:lnSpc>
              <a:spcBef>
                <a:spcPts val="3840"/>
              </a:spcBef>
            </a:pPr>
            <a:r>
              <a:rPr sz="3200" b="1" spc="-10" dirty="0">
                <a:solidFill>
                  <a:srgbClr val="FFFF00"/>
                </a:solidFill>
                <a:latin typeface="Comic Sans MS"/>
                <a:cs typeface="Comic Sans MS"/>
              </a:rPr>
              <a:t>*Uzun </a:t>
            </a:r>
            <a:r>
              <a:rPr sz="3200" b="1" spc="-5" dirty="0">
                <a:solidFill>
                  <a:srgbClr val="FFFF00"/>
                </a:solidFill>
                <a:latin typeface="Comic Sans MS"/>
                <a:cs typeface="Comic Sans MS"/>
              </a:rPr>
              <a:t>süreli </a:t>
            </a:r>
            <a:r>
              <a:rPr sz="3200" b="1" spc="-10" dirty="0">
                <a:solidFill>
                  <a:srgbClr val="FFFF00"/>
                </a:solidFill>
                <a:latin typeface="Comic Sans MS"/>
                <a:cs typeface="Comic Sans MS"/>
              </a:rPr>
              <a:t>hedefler:  </a:t>
            </a:r>
            <a:r>
              <a:rPr sz="3200" b="1" spc="-5" dirty="0">
                <a:solidFill>
                  <a:srgbClr val="FFFF00"/>
                </a:solidFill>
                <a:latin typeface="Comic Sans MS"/>
                <a:cs typeface="Comic Sans MS"/>
              </a:rPr>
              <a:t>Stratejik hedefleri belli  periyotlara böleriz. Genellikle  </a:t>
            </a:r>
            <a:r>
              <a:rPr sz="3200" b="1" spc="-10" dirty="0">
                <a:solidFill>
                  <a:srgbClr val="FFFF00"/>
                </a:solidFill>
                <a:latin typeface="Comic Sans MS"/>
                <a:cs typeface="Comic Sans MS"/>
              </a:rPr>
              <a:t>beş</a:t>
            </a:r>
            <a:r>
              <a:rPr sz="3200" b="1" dirty="0">
                <a:solidFill>
                  <a:srgbClr val="FFFF00"/>
                </a:solidFill>
                <a:latin typeface="Comic Sans MS"/>
                <a:cs typeface="Comic Sans MS"/>
              </a:rPr>
              <a:t> </a:t>
            </a:r>
            <a:r>
              <a:rPr sz="3200" b="1" spc="-5" dirty="0">
                <a:solidFill>
                  <a:srgbClr val="FFFF00"/>
                </a:solidFill>
                <a:latin typeface="Comic Sans MS"/>
                <a:cs typeface="Comic Sans MS"/>
              </a:rPr>
              <a:t>yıllık</a:t>
            </a:r>
            <a:endParaRPr sz="3200">
              <a:latin typeface="Comic Sans MS"/>
              <a:cs typeface="Comic Sans MS"/>
            </a:endParaRPr>
          </a:p>
          <a:p>
            <a:pPr marL="12065" marR="5080" algn="ctr">
              <a:lnSpc>
                <a:spcPct val="99800"/>
              </a:lnSpc>
              <a:spcBef>
                <a:spcPts val="5"/>
              </a:spcBef>
              <a:tabLst>
                <a:tab pos="1554480" algn="l"/>
              </a:tabLst>
            </a:pPr>
            <a:r>
              <a:rPr sz="3200" b="1" spc="-5" dirty="0">
                <a:solidFill>
                  <a:srgbClr val="FFFF00"/>
                </a:solidFill>
                <a:latin typeface="Comic Sans MS"/>
                <a:cs typeface="Comic Sans MS"/>
              </a:rPr>
              <a:t>periyotlara bölünen </a:t>
            </a:r>
            <a:r>
              <a:rPr sz="3200" b="1" spc="-10" dirty="0">
                <a:solidFill>
                  <a:srgbClr val="FFFF00"/>
                </a:solidFill>
                <a:latin typeface="Comic Sans MS"/>
                <a:cs typeface="Comic Sans MS"/>
              </a:rPr>
              <a:t>hedefler </a:t>
            </a:r>
            <a:r>
              <a:rPr sz="3200" b="1" dirty="0">
                <a:solidFill>
                  <a:srgbClr val="FFFF00"/>
                </a:solidFill>
                <a:latin typeface="Comic Sans MS"/>
                <a:cs typeface="Comic Sans MS"/>
              </a:rPr>
              <a:t>uzun  </a:t>
            </a:r>
            <a:r>
              <a:rPr sz="3200" b="1" spc="-5" dirty="0">
                <a:solidFill>
                  <a:srgbClr val="FFFF00"/>
                </a:solidFill>
                <a:latin typeface="Comic Sans MS"/>
                <a:cs typeface="Comic Sans MS"/>
              </a:rPr>
              <a:t>süreli hedeflerdir.Ülkelerin 5  yıllık kalkınma planlarını örmek  </a:t>
            </a:r>
            <a:r>
              <a:rPr sz="3200" b="1" spc="-10" dirty="0">
                <a:solidFill>
                  <a:srgbClr val="FFFF00"/>
                </a:solidFill>
                <a:latin typeface="Comic Sans MS"/>
                <a:cs typeface="Comic Sans MS"/>
              </a:rPr>
              <a:t>olarak	</a:t>
            </a:r>
            <a:r>
              <a:rPr sz="3200" b="1" spc="-5" dirty="0">
                <a:solidFill>
                  <a:srgbClr val="FFFF00"/>
                </a:solidFill>
                <a:latin typeface="Comic Sans MS"/>
                <a:cs typeface="Comic Sans MS"/>
              </a:rPr>
              <a:t>gösterebiliriz.</a:t>
            </a:r>
            <a:endParaRPr sz="3200">
              <a:latin typeface="Comic Sans MS"/>
              <a:cs typeface="Comic Sans M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392680" y="3054603"/>
            <a:ext cx="6047232" cy="3956304"/>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599691" y="1191768"/>
            <a:ext cx="7429500" cy="1365885"/>
          </a:xfrm>
          <a:prstGeom prst="rect">
            <a:avLst/>
          </a:prstGeom>
        </p:spPr>
        <p:txBody>
          <a:bodyPr vert="horz" wrap="square" lIns="0" tIns="11430" rIns="0" bIns="0" rtlCol="0">
            <a:spAutoFit/>
          </a:bodyPr>
          <a:lstStyle/>
          <a:p>
            <a:pPr marL="12700" marR="5080" indent="673100">
              <a:lnSpc>
                <a:spcPct val="100000"/>
              </a:lnSpc>
              <a:spcBef>
                <a:spcPts val="90"/>
              </a:spcBef>
            </a:pPr>
            <a:r>
              <a:rPr sz="4400" spc="-10" dirty="0"/>
              <a:t>*Orta </a:t>
            </a:r>
            <a:r>
              <a:rPr sz="4400" spc="-5" dirty="0"/>
              <a:t>süreli </a:t>
            </a:r>
            <a:r>
              <a:rPr sz="4400" dirty="0"/>
              <a:t>hedefler:  </a:t>
            </a:r>
            <a:r>
              <a:rPr sz="4400" spc="-10" dirty="0"/>
              <a:t>daha çok </a:t>
            </a:r>
            <a:r>
              <a:rPr sz="4400" spc="-5" dirty="0"/>
              <a:t>yıllık</a:t>
            </a:r>
            <a:r>
              <a:rPr sz="4400" spc="35" dirty="0"/>
              <a:t> </a:t>
            </a:r>
            <a:r>
              <a:rPr sz="4400" spc="-5" dirty="0"/>
              <a:t>hedeflerdir.</a:t>
            </a:r>
            <a:endParaRPr sz="440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74191" y="347979"/>
            <a:ext cx="9144000" cy="6858000"/>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1852676" y="1441703"/>
            <a:ext cx="7284720" cy="4960620"/>
          </a:xfrm>
          <a:prstGeom prst="rect">
            <a:avLst/>
          </a:prstGeom>
        </p:spPr>
        <p:txBody>
          <a:bodyPr vert="horz" wrap="square" lIns="0" tIns="13335" rIns="0" bIns="0" rtlCol="0">
            <a:spAutoFit/>
          </a:bodyPr>
          <a:lstStyle/>
          <a:p>
            <a:pPr marL="12700" marR="5080" indent="-3810" algn="ctr">
              <a:lnSpc>
                <a:spcPct val="99900"/>
              </a:lnSpc>
              <a:spcBef>
                <a:spcPts val="105"/>
              </a:spcBef>
            </a:pPr>
            <a:r>
              <a:rPr sz="5400" b="1" spc="-5" dirty="0">
                <a:solidFill>
                  <a:srgbClr val="FFD00E"/>
                </a:solidFill>
                <a:latin typeface="Comic Sans MS"/>
                <a:cs typeface="Comic Sans MS"/>
              </a:rPr>
              <a:t>*Kısa süreli hedefler:  </a:t>
            </a:r>
            <a:r>
              <a:rPr sz="5400" b="1" dirty="0">
                <a:solidFill>
                  <a:srgbClr val="FFD00E"/>
                </a:solidFill>
                <a:latin typeface="Comic Sans MS"/>
                <a:cs typeface="Comic Sans MS"/>
              </a:rPr>
              <a:t>Önümüzdeki </a:t>
            </a:r>
            <a:r>
              <a:rPr sz="5400" b="1" spc="-5" dirty="0">
                <a:solidFill>
                  <a:srgbClr val="FFD00E"/>
                </a:solidFill>
                <a:latin typeface="Comic Sans MS"/>
                <a:cs typeface="Comic Sans MS"/>
              </a:rPr>
              <a:t>ayı,  haftayı ve günü  </a:t>
            </a:r>
            <a:r>
              <a:rPr sz="5400" b="1" dirty="0">
                <a:solidFill>
                  <a:srgbClr val="FFD00E"/>
                </a:solidFill>
                <a:latin typeface="Comic Sans MS"/>
                <a:cs typeface="Comic Sans MS"/>
              </a:rPr>
              <a:t>planlarken koyulan  hedeflerde </a:t>
            </a:r>
            <a:r>
              <a:rPr sz="5400" b="1" spc="-5" dirty="0">
                <a:solidFill>
                  <a:srgbClr val="FFD00E"/>
                </a:solidFill>
                <a:latin typeface="Comic Sans MS"/>
                <a:cs typeface="Comic Sans MS"/>
              </a:rPr>
              <a:t>kısa</a:t>
            </a:r>
            <a:r>
              <a:rPr sz="5400" b="1" spc="-45" dirty="0">
                <a:solidFill>
                  <a:srgbClr val="FFD00E"/>
                </a:solidFill>
                <a:latin typeface="Comic Sans MS"/>
                <a:cs typeface="Comic Sans MS"/>
              </a:rPr>
              <a:t> </a:t>
            </a:r>
            <a:r>
              <a:rPr sz="5400" b="1" spc="-10" dirty="0">
                <a:solidFill>
                  <a:srgbClr val="FFD00E"/>
                </a:solidFill>
                <a:latin typeface="Comic Sans MS"/>
                <a:cs typeface="Comic Sans MS"/>
              </a:rPr>
              <a:t>süreli  </a:t>
            </a:r>
            <a:r>
              <a:rPr sz="5400" b="1" dirty="0">
                <a:solidFill>
                  <a:srgbClr val="FFD00E"/>
                </a:solidFill>
                <a:latin typeface="Comic Sans MS"/>
                <a:cs typeface="Comic Sans MS"/>
              </a:rPr>
              <a:t>hedeflerdir.</a:t>
            </a:r>
            <a:endParaRPr sz="5400">
              <a:latin typeface="Comic Sans MS"/>
              <a:cs typeface="Comic Sans M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24127" y="2841244"/>
            <a:ext cx="8714232" cy="4364736"/>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477772" y="734567"/>
            <a:ext cx="7745095" cy="1674495"/>
          </a:xfrm>
          <a:prstGeom prst="rect">
            <a:avLst/>
          </a:prstGeom>
        </p:spPr>
        <p:txBody>
          <a:bodyPr vert="horz" wrap="square" lIns="0" tIns="10795" rIns="0" bIns="0" rtlCol="0">
            <a:spAutoFit/>
          </a:bodyPr>
          <a:lstStyle/>
          <a:p>
            <a:pPr marL="12700" marR="5080" algn="ctr">
              <a:lnSpc>
                <a:spcPct val="100299"/>
              </a:lnSpc>
              <a:spcBef>
                <a:spcPts val="85"/>
              </a:spcBef>
            </a:pPr>
            <a:r>
              <a:rPr sz="3600" spc="-5" dirty="0">
                <a:solidFill>
                  <a:srgbClr val="FF3300"/>
                </a:solidFill>
              </a:rPr>
              <a:t>Japonların </a:t>
            </a:r>
            <a:r>
              <a:rPr sz="3600" dirty="0">
                <a:solidFill>
                  <a:srgbClr val="FF3300"/>
                </a:solidFill>
              </a:rPr>
              <a:t>meşhur </a:t>
            </a:r>
            <a:r>
              <a:rPr sz="3600" spc="-5" dirty="0">
                <a:solidFill>
                  <a:srgbClr val="FF3300"/>
                </a:solidFill>
              </a:rPr>
              <a:t>fabrika gemileri  vakit nakittir deyimini tam </a:t>
            </a:r>
            <a:r>
              <a:rPr sz="3600" dirty="0">
                <a:solidFill>
                  <a:srgbClr val="FF3300"/>
                </a:solidFill>
              </a:rPr>
              <a:t>manası  </a:t>
            </a:r>
            <a:r>
              <a:rPr sz="3600" spc="-5" dirty="0">
                <a:solidFill>
                  <a:srgbClr val="FF3300"/>
                </a:solidFill>
              </a:rPr>
              <a:t>ile</a:t>
            </a:r>
            <a:r>
              <a:rPr sz="3600" spc="-10" dirty="0">
                <a:solidFill>
                  <a:srgbClr val="FF3300"/>
                </a:solidFill>
              </a:rPr>
              <a:t> </a:t>
            </a:r>
            <a:r>
              <a:rPr sz="3600" spc="-5" dirty="0">
                <a:solidFill>
                  <a:srgbClr val="FF3300"/>
                </a:solidFill>
              </a:rPr>
              <a:t>doğrular.</a:t>
            </a:r>
            <a:endParaRPr sz="36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947928" y="600964"/>
          <a:ext cx="8784590" cy="6400799"/>
        </p:xfrm>
        <a:graphic>
          <a:graphicData uri="http://schemas.openxmlformats.org/drawingml/2006/table">
            <a:tbl>
              <a:tblPr firstRow="1" bandRow="1">
                <a:tableStyleId>{2D5ABB26-0587-4C30-8999-92F81FD0307C}</a:tableStyleId>
              </a:tblPr>
              <a:tblGrid>
                <a:gridCol w="795655"/>
                <a:gridCol w="2639695"/>
                <a:gridCol w="5349240"/>
              </a:tblGrid>
              <a:tr h="762000">
                <a:tc>
                  <a:txBody>
                    <a:bodyPr/>
                    <a:lstStyle/>
                    <a:p>
                      <a:pPr marL="90805">
                        <a:lnSpc>
                          <a:spcPct val="100000"/>
                        </a:lnSpc>
                        <a:spcBef>
                          <a:spcPts val="340"/>
                        </a:spcBef>
                      </a:pPr>
                      <a:r>
                        <a:rPr sz="1000" b="1" dirty="0">
                          <a:solidFill>
                            <a:srgbClr val="FFFFFF"/>
                          </a:solidFill>
                          <a:latin typeface="Times New Roman"/>
                          <a:cs typeface="Times New Roman"/>
                        </a:rPr>
                        <a:t>Ocak</a:t>
                      </a:r>
                      <a:endParaRPr sz="1000">
                        <a:latin typeface="Times New Roman"/>
                        <a:cs typeface="Times New Roman"/>
                      </a:endParaRPr>
                    </a:p>
                  </a:txBody>
                  <a:tcPr marL="0" marR="0" marT="431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3980">
                        <a:lnSpc>
                          <a:spcPct val="100000"/>
                        </a:lnSpc>
                        <a:spcBef>
                          <a:spcPts val="340"/>
                        </a:spcBef>
                      </a:pPr>
                      <a:r>
                        <a:rPr sz="1000" spc="5" dirty="0">
                          <a:solidFill>
                            <a:srgbClr val="FFFFFF"/>
                          </a:solidFill>
                          <a:latin typeface="Times New Roman"/>
                          <a:cs typeface="Times New Roman"/>
                        </a:rPr>
                        <a:t>a)</a:t>
                      </a:r>
                      <a:endParaRPr sz="1000">
                        <a:latin typeface="Times New Roman"/>
                        <a:cs typeface="Times New Roman"/>
                      </a:endParaRPr>
                    </a:p>
                    <a:p>
                      <a:pPr marL="93980">
                        <a:lnSpc>
                          <a:spcPct val="100000"/>
                        </a:lnSpc>
                      </a:pPr>
                      <a:r>
                        <a:rPr sz="1000" spc="-10" dirty="0">
                          <a:solidFill>
                            <a:srgbClr val="FFFFFF"/>
                          </a:solidFill>
                          <a:latin typeface="Times New Roman"/>
                          <a:cs typeface="Times New Roman"/>
                        </a:rPr>
                        <a:t>b)</a:t>
                      </a:r>
                      <a:endParaRPr sz="1000">
                        <a:latin typeface="Times New Roman"/>
                        <a:cs typeface="Times New Roman"/>
                      </a:endParaRPr>
                    </a:p>
                    <a:p>
                      <a:pPr marL="93980">
                        <a:lnSpc>
                          <a:spcPct val="100000"/>
                        </a:lnSpc>
                        <a:spcBef>
                          <a:spcPts val="25"/>
                        </a:spcBef>
                      </a:pPr>
                      <a:r>
                        <a:rPr sz="1000" spc="-5" dirty="0">
                          <a:solidFill>
                            <a:srgbClr val="FFFFFF"/>
                          </a:solidFill>
                          <a:latin typeface="Times New Roman"/>
                          <a:cs typeface="Times New Roman"/>
                        </a:rPr>
                        <a:t>c)</a:t>
                      </a:r>
                      <a:endParaRPr sz="1000">
                        <a:latin typeface="Times New Roman"/>
                        <a:cs typeface="Times New Roman"/>
                      </a:endParaRPr>
                    </a:p>
                  </a:txBody>
                  <a:tcPr marL="0" marR="0" marT="431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0805">
                        <a:lnSpc>
                          <a:spcPct val="100000"/>
                        </a:lnSpc>
                        <a:spcBef>
                          <a:spcPts val="310"/>
                        </a:spcBef>
                      </a:pPr>
                      <a:r>
                        <a:rPr sz="1200" b="1" spc="-5" dirty="0">
                          <a:solidFill>
                            <a:srgbClr val="FFFF00"/>
                          </a:solidFill>
                          <a:latin typeface="Times New Roman"/>
                          <a:cs typeface="Times New Roman"/>
                        </a:rPr>
                        <a:t>Yapılması </a:t>
                      </a:r>
                      <a:r>
                        <a:rPr sz="1200" b="1" spc="-10" dirty="0">
                          <a:solidFill>
                            <a:srgbClr val="FFFF00"/>
                          </a:solidFill>
                          <a:latin typeface="Times New Roman"/>
                          <a:cs typeface="Times New Roman"/>
                        </a:rPr>
                        <a:t>Zorunlu, </a:t>
                      </a:r>
                      <a:r>
                        <a:rPr sz="1200" b="1" spc="-5" dirty="0">
                          <a:solidFill>
                            <a:srgbClr val="FFFF00"/>
                          </a:solidFill>
                          <a:latin typeface="Times New Roman"/>
                          <a:cs typeface="Times New Roman"/>
                        </a:rPr>
                        <a:t>Acil </a:t>
                      </a:r>
                      <a:r>
                        <a:rPr sz="1200" b="1" dirty="0">
                          <a:solidFill>
                            <a:srgbClr val="FFFF00"/>
                          </a:solidFill>
                          <a:latin typeface="Times New Roman"/>
                          <a:cs typeface="Times New Roman"/>
                        </a:rPr>
                        <a:t>, A </a:t>
                      </a:r>
                      <a:r>
                        <a:rPr sz="1200" b="1" spc="-5" dirty="0">
                          <a:solidFill>
                            <a:srgbClr val="FFFF00"/>
                          </a:solidFill>
                          <a:latin typeface="Times New Roman"/>
                          <a:cs typeface="Times New Roman"/>
                        </a:rPr>
                        <a:t>Tipi</a:t>
                      </a:r>
                      <a:r>
                        <a:rPr sz="1200" b="1" spc="105" dirty="0">
                          <a:solidFill>
                            <a:srgbClr val="FFFF00"/>
                          </a:solidFill>
                          <a:latin typeface="Times New Roman"/>
                          <a:cs typeface="Times New Roman"/>
                        </a:rPr>
                        <a:t> </a:t>
                      </a:r>
                      <a:r>
                        <a:rPr sz="1200" b="1" spc="-15" dirty="0">
                          <a:solidFill>
                            <a:srgbClr val="FFFF00"/>
                          </a:solidFill>
                          <a:latin typeface="Times New Roman"/>
                          <a:cs typeface="Times New Roman"/>
                        </a:rPr>
                        <a:t>İşler.</a:t>
                      </a:r>
                      <a:endParaRPr sz="1200">
                        <a:latin typeface="Times New Roman"/>
                        <a:cs typeface="Times New Roman"/>
                      </a:endParaRPr>
                    </a:p>
                    <a:p>
                      <a:pPr marL="90805">
                        <a:lnSpc>
                          <a:spcPts val="1195"/>
                        </a:lnSpc>
                        <a:spcBef>
                          <a:spcPts val="10"/>
                        </a:spcBef>
                      </a:pPr>
                      <a:r>
                        <a:rPr sz="1000" dirty="0">
                          <a:solidFill>
                            <a:srgbClr val="FFFFFF"/>
                          </a:solidFill>
                          <a:latin typeface="Times New Roman"/>
                          <a:cs typeface="Times New Roman"/>
                        </a:rPr>
                        <a:t>1</a:t>
                      </a:r>
                      <a:r>
                        <a:rPr sz="1000" spc="5" dirty="0">
                          <a:solidFill>
                            <a:srgbClr val="FFFFFF"/>
                          </a:solidFill>
                          <a:latin typeface="Times New Roman"/>
                          <a:cs typeface="Times New Roman"/>
                        </a:rPr>
                        <a:t> </a:t>
                      </a:r>
                      <a:r>
                        <a:rPr sz="1000" dirty="0">
                          <a:solidFill>
                            <a:srgbClr val="FFFFFF"/>
                          </a:solidFill>
                          <a:latin typeface="Times New Roman"/>
                          <a:cs typeface="Times New Roman"/>
                        </a:rPr>
                        <a:t>-</a:t>
                      </a:r>
                      <a:endParaRPr sz="1000">
                        <a:latin typeface="Times New Roman"/>
                        <a:cs typeface="Times New Roman"/>
                      </a:endParaRPr>
                    </a:p>
                    <a:p>
                      <a:pPr marL="90805">
                        <a:lnSpc>
                          <a:spcPts val="1435"/>
                        </a:lnSpc>
                      </a:pPr>
                      <a:r>
                        <a:rPr sz="1200" b="1" spc="-5" dirty="0">
                          <a:solidFill>
                            <a:srgbClr val="FFFF00"/>
                          </a:solidFill>
                          <a:latin typeface="Times New Roman"/>
                          <a:cs typeface="Times New Roman"/>
                        </a:rPr>
                        <a:t>Yapılması Gerekli, </a:t>
                      </a:r>
                      <a:r>
                        <a:rPr sz="1200" b="1" dirty="0">
                          <a:solidFill>
                            <a:srgbClr val="FFFF00"/>
                          </a:solidFill>
                          <a:latin typeface="Times New Roman"/>
                          <a:cs typeface="Times New Roman"/>
                        </a:rPr>
                        <a:t>Acil </a:t>
                      </a:r>
                      <a:r>
                        <a:rPr sz="1200" b="1" spc="-5" dirty="0">
                          <a:solidFill>
                            <a:srgbClr val="FFFF00"/>
                          </a:solidFill>
                          <a:latin typeface="Times New Roman"/>
                          <a:cs typeface="Times New Roman"/>
                        </a:rPr>
                        <a:t>Olmayan, </a:t>
                      </a:r>
                      <a:r>
                        <a:rPr sz="1200" b="1" dirty="0">
                          <a:solidFill>
                            <a:srgbClr val="FFFF00"/>
                          </a:solidFill>
                          <a:latin typeface="Times New Roman"/>
                          <a:cs typeface="Times New Roman"/>
                        </a:rPr>
                        <a:t>B </a:t>
                      </a:r>
                      <a:r>
                        <a:rPr sz="1200" b="1" spc="-5" dirty="0">
                          <a:solidFill>
                            <a:srgbClr val="FFFF00"/>
                          </a:solidFill>
                          <a:latin typeface="Times New Roman"/>
                          <a:cs typeface="Times New Roman"/>
                        </a:rPr>
                        <a:t>Tipi</a:t>
                      </a:r>
                      <a:r>
                        <a:rPr sz="1200" b="1" spc="75" dirty="0">
                          <a:solidFill>
                            <a:srgbClr val="FFFF00"/>
                          </a:solidFill>
                          <a:latin typeface="Times New Roman"/>
                          <a:cs typeface="Times New Roman"/>
                        </a:rPr>
                        <a:t> </a:t>
                      </a:r>
                      <a:r>
                        <a:rPr sz="1200" b="1" spc="-15" dirty="0">
                          <a:solidFill>
                            <a:srgbClr val="FFFF00"/>
                          </a:solidFill>
                          <a:latin typeface="Times New Roman"/>
                          <a:cs typeface="Times New Roman"/>
                        </a:rPr>
                        <a:t>İşler.</a:t>
                      </a:r>
                      <a:endParaRPr sz="1200">
                        <a:latin typeface="Times New Roman"/>
                        <a:cs typeface="Times New Roman"/>
                      </a:endParaRPr>
                    </a:p>
                    <a:p>
                      <a:pPr marL="90805">
                        <a:lnSpc>
                          <a:spcPct val="100000"/>
                        </a:lnSpc>
                        <a:spcBef>
                          <a:spcPts val="30"/>
                        </a:spcBef>
                      </a:pPr>
                      <a:r>
                        <a:rPr sz="1000" dirty="0">
                          <a:solidFill>
                            <a:srgbClr val="FFFFFF"/>
                          </a:solidFill>
                          <a:latin typeface="Times New Roman"/>
                          <a:cs typeface="Times New Roman"/>
                        </a:rPr>
                        <a:t>1</a:t>
                      </a:r>
                      <a:r>
                        <a:rPr sz="1000" spc="5" dirty="0">
                          <a:solidFill>
                            <a:srgbClr val="FFFFFF"/>
                          </a:solidFill>
                          <a:latin typeface="Times New Roman"/>
                          <a:cs typeface="Times New Roman"/>
                        </a:rPr>
                        <a:t> </a:t>
                      </a:r>
                      <a:r>
                        <a:rPr sz="1000" dirty="0">
                          <a:solidFill>
                            <a:srgbClr val="FFFFFF"/>
                          </a:solidFill>
                          <a:latin typeface="Times New Roman"/>
                          <a:cs typeface="Times New Roman"/>
                        </a:rPr>
                        <a:t>-</a:t>
                      </a:r>
                      <a:endParaRPr sz="1000">
                        <a:latin typeface="Times New Roman"/>
                        <a:cs typeface="Times New Roman"/>
                      </a:endParaRPr>
                    </a:p>
                  </a:txBody>
                  <a:tcPr marL="0" marR="0" marT="393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r>
              <a:tr h="762000">
                <a:tc>
                  <a:txBody>
                    <a:bodyPr/>
                    <a:lstStyle/>
                    <a:p>
                      <a:pPr marL="90805">
                        <a:lnSpc>
                          <a:spcPct val="100000"/>
                        </a:lnSpc>
                        <a:spcBef>
                          <a:spcPts val="340"/>
                        </a:spcBef>
                      </a:pPr>
                      <a:r>
                        <a:rPr sz="1000" b="1" spc="-10" dirty="0">
                          <a:solidFill>
                            <a:srgbClr val="FFFFFF"/>
                          </a:solidFill>
                          <a:latin typeface="Times New Roman"/>
                          <a:cs typeface="Times New Roman"/>
                        </a:rPr>
                        <a:t>Şubat</a:t>
                      </a:r>
                      <a:endParaRPr sz="1000">
                        <a:latin typeface="Times New Roman"/>
                        <a:cs typeface="Times New Roman"/>
                      </a:endParaRPr>
                    </a:p>
                  </a:txBody>
                  <a:tcPr marL="0" marR="0" marT="431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3980">
                        <a:lnSpc>
                          <a:spcPct val="100000"/>
                        </a:lnSpc>
                        <a:spcBef>
                          <a:spcPts val="340"/>
                        </a:spcBef>
                      </a:pPr>
                      <a:r>
                        <a:rPr sz="1000" spc="5" dirty="0">
                          <a:solidFill>
                            <a:srgbClr val="FFFFFF"/>
                          </a:solidFill>
                          <a:latin typeface="Times New Roman"/>
                          <a:cs typeface="Times New Roman"/>
                        </a:rPr>
                        <a:t>a)</a:t>
                      </a:r>
                      <a:endParaRPr sz="1000">
                        <a:latin typeface="Times New Roman"/>
                        <a:cs typeface="Times New Roman"/>
                      </a:endParaRPr>
                    </a:p>
                    <a:p>
                      <a:pPr marL="93980">
                        <a:lnSpc>
                          <a:spcPct val="100000"/>
                        </a:lnSpc>
                      </a:pPr>
                      <a:r>
                        <a:rPr sz="1000" spc="-10" dirty="0">
                          <a:solidFill>
                            <a:srgbClr val="FFFFFF"/>
                          </a:solidFill>
                          <a:latin typeface="Times New Roman"/>
                          <a:cs typeface="Times New Roman"/>
                        </a:rPr>
                        <a:t>b)</a:t>
                      </a:r>
                      <a:endParaRPr sz="1000">
                        <a:latin typeface="Times New Roman"/>
                        <a:cs typeface="Times New Roman"/>
                      </a:endParaRPr>
                    </a:p>
                    <a:p>
                      <a:pPr marL="93980">
                        <a:lnSpc>
                          <a:spcPct val="100000"/>
                        </a:lnSpc>
                        <a:spcBef>
                          <a:spcPts val="25"/>
                        </a:spcBef>
                      </a:pPr>
                      <a:r>
                        <a:rPr sz="1000" spc="-5" dirty="0">
                          <a:solidFill>
                            <a:srgbClr val="FFFFFF"/>
                          </a:solidFill>
                          <a:latin typeface="Times New Roman"/>
                          <a:cs typeface="Times New Roman"/>
                        </a:rPr>
                        <a:t>c)</a:t>
                      </a:r>
                      <a:endParaRPr sz="1000">
                        <a:latin typeface="Times New Roman"/>
                        <a:cs typeface="Times New Roman"/>
                      </a:endParaRPr>
                    </a:p>
                  </a:txBody>
                  <a:tcPr marL="0" marR="0" marT="431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0805">
                        <a:lnSpc>
                          <a:spcPct val="100000"/>
                        </a:lnSpc>
                        <a:spcBef>
                          <a:spcPts val="310"/>
                        </a:spcBef>
                      </a:pPr>
                      <a:r>
                        <a:rPr sz="1200" b="1" spc="-5" dirty="0">
                          <a:solidFill>
                            <a:srgbClr val="FFFF00"/>
                          </a:solidFill>
                          <a:latin typeface="Times New Roman"/>
                          <a:cs typeface="Times New Roman"/>
                        </a:rPr>
                        <a:t>Yapılması </a:t>
                      </a:r>
                      <a:r>
                        <a:rPr sz="1200" b="1" spc="-10" dirty="0">
                          <a:solidFill>
                            <a:srgbClr val="FFFF00"/>
                          </a:solidFill>
                          <a:latin typeface="Times New Roman"/>
                          <a:cs typeface="Times New Roman"/>
                        </a:rPr>
                        <a:t>Zorunlu, </a:t>
                      </a:r>
                      <a:r>
                        <a:rPr sz="1200" b="1" spc="-5" dirty="0">
                          <a:solidFill>
                            <a:srgbClr val="FFFF00"/>
                          </a:solidFill>
                          <a:latin typeface="Times New Roman"/>
                          <a:cs typeface="Times New Roman"/>
                        </a:rPr>
                        <a:t>Acil </a:t>
                      </a:r>
                      <a:r>
                        <a:rPr sz="1200" b="1" dirty="0">
                          <a:solidFill>
                            <a:srgbClr val="FFFF00"/>
                          </a:solidFill>
                          <a:latin typeface="Times New Roman"/>
                          <a:cs typeface="Times New Roman"/>
                        </a:rPr>
                        <a:t>, A </a:t>
                      </a:r>
                      <a:r>
                        <a:rPr sz="1200" b="1" spc="-5" dirty="0">
                          <a:solidFill>
                            <a:srgbClr val="FFFF00"/>
                          </a:solidFill>
                          <a:latin typeface="Times New Roman"/>
                          <a:cs typeface="Times New Roman"/>
                        </a:rPr>
                        <a:t>Tipi</a:t>
                      </a:r>
                      <a:r>
                        <a:rPr sz="1200" b="1" spc="105" dirty="0">
                          <a:solidFill>
                            <a:srgbClr val="FFFF00"/>
                          </a:solidFill>
                          <a:latin typeface="Times New Roman"/>
                          <a:cs typeface="Times New Roman"/>
                        </a:rPr>
                        <a:t> </a:t>
                      </a:r>
                      <a:r>
                        <a:rPr sz="1200" b="1" spc="-15" dirty="0">
                          <a:solidFill>
                            <a:srgbClr val="FFFF00"/>
                          </a:solidFill>
                          <a:latin typeface="Times New Roman"/>
                          <a:cs typeface="Times New Roman"/>
                        </a:rPr>
                        <a:t>İşler.</a:t>
                      </a:r>
                      <a:endParaRPr sz="1200">
                        <a:latin typeface="Times New Roman"/>
                        <a:cs typeface="Times New Roman"/>
                      </a:endParaRPr>
                    </a:p>
                    <a:p>
                      <a:pPr marL="90805">
                        <a:lnSpc>
                          <a:spcPts val="1195"/>
                        </a:lnSpc>
                        <a:spcBef>
                          <a:spcPts val="10"/>
                        </a:spcBef>
                      </a:pPr>
                      <a:r>
                        <a:rPr sz="1000" dirty="0">
                          <a:solidFill>
                            <a:srgbClr val="FFFFFF"/>
                          </a:solidFill>
                          <a:latin typeface="Times New Roman"/>
                          <a:cs typeface="Times New Roman"/>
                        </a:rPr>
                        <a:t>1</a:t>
                      </a:r>
                      <a:r>
                        <a:rPr sz="1000" spc="5" dirty="0">
                          <a:solidFill>
                            <a:srgbClr val="FFFFFF"/>
                          </a:solidFill>
                          <a:latin typeface="Times New Roman"/>
                          <a:cs typeface="Times New Roman"/>
                        </a:rPr>
                        <a:t> </a:t>
                      </a:r>
                      <a:r>
                        <a:rPr sz="1000" dirty="0">
                          <a:solidFill>
                            <a:srgbClr val="FFFFFF"/>
                          </a:solidFill>
                          <a:latin typeface="Times New Roman"/>
                          <a:cs typeface="Times New Roman"/>
                        </a:rPr>
                        <a:t>-</a:t>
                      </a:r>
                      <a:endParaRPr sz="1000">
                        <a:latin typeface="Times New Roman"/>
                        <a:cs typeface="Times New Roman"/>
                      </a:endParaRPr>
                    </a:p>
                    <a:p>
                      <a:pPr marL="90805">
                        <a:lnSpc>
                          <a:spcPts val="1435"/>
                        </a:lnSpc>
                      </a:pPr>
                      <a:r>
                        <a:rPr sz="1200" b="1" spc="-5" dirty="0">
                          <a:solidFill>
                            <a:srgbClr val="FFFF00"/>
                          </a:solidFill>
                          <a:latin typeface="Times New Roman"/>
                          <a:cs typeface="Times New Roman"/>
                        </a:rPr>
                        <a:t>Yapılması Gerekli, </a:t>
                      </a:r>
                      <a:r>
                        <a:rPr sz="1200" b="1" dirty="0">
                          <a:solidFill>
                            <a:srgbClr val="FFFF00"/>
                          </a:solidFill>
                          <a:latin typeface="Times New Roman"/>
                          <a:cs typeface="Times New Roman"/>
                        </a:rPr>
                        <a:t>Acil </a:t>
                      </a:r>
                      <a:r>
                        <a:rPr sz="1200" b="1" spc="-5" dirty="0">
                          <a:solidFill>
                            <a:srgbClr val="FFFF00"/>
                          </a:solidFill>
                          <a:latin typeface="Times New Roman"/>
                          <a:cs typeface="Times New Roman"/>
                        </a:rPr>
                        <a:t>Olmayan, </a:t>
                      </a:r>
                      <a:r>
                        <a:rPr sz="1200" b="1" dirty="0">
                          <a:solidFill>
                            <a:srgbClr val="FFFF00"/>
                          </a:solidFill>
                          <a:latin typeface="Times New Roman"/>
                          <a:cs typeface="Times New Roman"/>
                        </a:rPr>
                        <a:t>B </a:t>
                      </a:r>
                      <a:r>
                        <a:rPr sz="1200" b="1" spc="-5" dirty="0">
                          <a:solidFill>
                            <a:srgbClr val="FFFF00"/>
                          </a:solidFill>
                          <a:latin typeface="Times New Roman"/>
                          <a:cs typeface="Times New Roman"/>
                        </a:rPr>
                        <a:t>Tipi</a:t>
                      </a:r>
                      <a:r>
                        <a:rPr sz="1200" b="1" spc="75" dirty="0">
                          <a:solidFill>
                            <a:srgbClr val="FFFF00"/>
                          </a:solidFill>
                          <a:latin typeface="Times New Roman"/>
                          <a:cs typeface="Times New Roman"/>
                        </a:rPr>
                        <a:t> </a:t>
                      </a:r>
                      <a:r>
                        <a:rPr sz="1200" b="1" spc="-15" dirty="0">
                          <a:solidFill>
                            <a:srgbClr val="FFFF00"/>
                          </a:solidFill>
                          <a:latin typeface="Times New Roman"/>
                          <a:cs typeface="Times New Roman"/>
                        </a:rPr>
                        <a:t>İşler.</a:t>
                      </a:r>
                      <a:endParaRPr sz="1200">
                        <a:latin typeface="Times New Roman"/>
                        <a:cs typeface="Times New Roman"/>
                      </a:endParaRPr>
                    </a:p>
                    <a:p>
                      <a:pPr marL="90805">
                        <a:lnSpc>
                          <a:spcPct val="100000"/>
                        </a:lnSpc>
                        <a:spcBef>
                          <a:spcPts val="30"/>
                        </a:spcBef>
                      </a:pPr>
                      <a:r>
                        <a:rPr sz="1000" dirty="0">
                          <a:solidFill>
                            <a:srgbClr val="FFFFFF"/>
                          </a:solidFill>
                          <a:latin typeface="Times New Roman"/>
                          <a:cs typeface="Times New Roman"/>
                        </a:rPr>
                        <a:t>1</a:t>
                      </a:r>
                      <a:r>
                        <a:rPr sz="1000" spc="5" dirty="0">
                          <a:solidFill>
                            <a:srgbClr val="FFFFFF"/>
                          </a:solidFill>
                          <a:latin typeface="Times New Roman"/>
                          <a:cs typeface="Times New Roman"/>
                        </a:rPr>
                        <a:t> </a:t>
                      </a:r>
                      <a:r>
                        <a:rPr sz="1000" dirty="0">
                          <a:solidFill>
                            <a:srgbClr val="FFFFFF"/>
                          </a:solidFill>
                          <a:latin typeface="Times New Roman"/>
                          <a:cs typeface="Times New Roman"/>
                        </a:rPr>
                        <a:t>-</a:t>
                      </a:r>
                      <a:endParaRPr sz="1000">
                        <a:latin typeface="Times New Roman"/>
                        <a:cs typeface="Times New Roman"/>
                      </a:endParaRPr>
                    </a:p>
                  </a:txBody>
                  <a:tcPr marL="0" marR="0" marT="393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r>
              <a:tr h="762000">
                <a:tc>
                  <a:txBody>
                    <a:bodyPr/>
                    <a:lstStyle/>
                    <a:p>
                      <a:pPr marL="90805">
                        <a:lnSpc>
                          <a:spcPct val="100000"/>
                        </a:lnSpc>
                        <a:spcBef>
                          <a:spcPts val="340"/>
                        </a:spcBef>
                      </a:pPr>
                      <a:r>
                        <a:rPr sz="1000" b="1" spc="5" dirty="0">
                          <a:solidFill>
                            <a:srgbClr val="FFFFFF"/>
                          </a:solidFill>
                          <a:latin typeface="Times New Roman"/>
                          <a:cs typeface="Times New Roman"/>
                        </a:rPr>
                        <a:t>Mart</a:t>
                      </a:r>
                      <a:endParaRPr sz="1000">
                        <a:latin typeface="Times New Roman"/>
                        <a:cs typeface="Times New Roman"/>
                      </a:endParaRPr>
                    </a:p>
                  </a:txBody>
                  <a:tcPr marL="0" marR="0" marT="431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3980">
                        <a:lnSpc>
                          <a:spcPct val="100000"/>
                        </a:lnSpc>
                        <a:spcBef>
                          <a:spcPts val="340"/>
                        </a:spcBef>
                      </a:pPr>
                      <a:r>
                        <a:rPr sz="1000" spc="5" dirty="0">
                          <a:solidFill>
                            <a:srgbClr val="FFFFFF"/>
                          </a:solidFill>
                          <a:latin typeface="Times New Roman"/>
                          <a:cs typeface="Times New Roman"/>
                        </a:rPr>
                        <a:t>a)</a:t>
                      </a:r>
                      <a:endParaRPr sz="1000">
                        <a:latin typeface="Times New Roman"/>
                        <a:cs typeface="Times New Roman"/>
                      </a:endParaRPr>
                    </a:p>
                    <a:p>
                      <a:pPr marL="93980">
                        <a:lnSpc>
                          <a:spcPct val="100000"/>
                        </a:lnSpc>
                      </a:pPr>
                      <a:r>
                        <a:rPr sz="1000" spc="-10" dirty="0">
                          <a:solidFill>
                            <a:srgbClr val="FFFFFF"/>
                          </a:solidFill>
                          <a:latin typeface="Times New Roman"/>
                          <a:cs typeface="Times New Roman"/>
                        </a:rPr>
                        <a:t>b)</a:t>
                      </a:r>
                      <a:endParaRPr sz="1000">
                        <a:latin typeface="Times New Roman"/>
                        <a:cs typeface="Times New Roman"/>
                      </a:endParaRPr>
                    </a:p>
                    <a:p>
                      <a:pPr marL="93980">
                        <a:lnSpc>
                          <a:spcPct val="100000"/>
                        </a:lnSpc>
                        <a:spcBef>
                          <a:spcPts val="25"/>
                        </a:spcBef>
                      </a:pPr>
                      <a:r>
                        <a:rPr sz="1000" spc="-5" dirty="0">
                          <a:solidFill>
                            <a:srgbClr val="FFFFFF"/>
                          </a:solidFill>
                          <a:latin typeface="Times New Roman"/>
                          <a:cs typeface="Times New Roman"/>
                        </a:rPr>
                        <a:t>c)</a:t>
                      </a:r>
                      <a:endParaRPr sz="1000">
                        <a:latin typeface="Times New Roman"/>
                        <a:cs typeface="Times New Roman"/>
                      </a:endParaRPr>
                    </a:p>
                  </a:txBody>
                  <a:tcPr marL="0" marR="0" marT="431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0805">
                        <a:lnSpc>
                          <a:spcPct val="100000"/>
                        </a:lnSpc>
                        <a:spcBef>
                          <a:spcPts val="310"/>
                        </a:spcBef>
                      </a:pPr>
                      <a:r>
                        <a:rPr sz="1200" b="1" spc="-5" dirty="0">
                          <a:solidFill>
                            <a:srgbClr val="FFFF00"/>
                          </a:solidFill>
                          <a:latin typeface="Times New Roman"/>
                          <a:cs typeface="Times New Roman"/>
                        </a:rPr>
                        <a:t>Yapılması </a:t>
                      </a:r>
                      <a:r>
                        <a:rPr sz="1200" b="1" spc="-10" dirty="0">
                          <a:solidFill>
                            <a:srgbClr val="FFFF00"/>
                          </a:solidFill>
                          <a:latin typeface="Times New Roman"/>
                          <a:cs typeface="Times New Roman"/>
                        </a:rPr>
                        <a:t>Zorunlu, </a:t>
                      </a:r>
                      <a:r>
                        <a:rPr sz="1200" b="1" spc="-5" dirty="0">
                          <a:solidFill>
                            <a:srgbClr val="FFFF00"/>
                          </a:solidFill>
                          <a:latin typeface="Times New Roman"/>
                          <a:cs typeface="Times New Roman"/>
                        </a:rPr>
                        <a:t>Acil </a:t>
                      </a:r>
                      <a:r>
                        <a:rPr sz="1200" b="1" dirty="0">
                          <a:solidFill>
                            <a:srgbClr val="FFFF00"/>
                          </a:solidFill>
                          <a:latin typeface="Times New Roman"/>
                          <a:cs typeface="Times New Roman"/>
                        </a:rPr>
                        <a:t>, A </a:t>
                      </a:r>
                      <a:r>
                        <a:rPr sz="1200" b="1" spc="-5" dirty="0">
                          <a:solidFill>
                            <a:srgbClr val="FFFF00"/>
                          </a:solidFill>
                          <a:latin typeface="Times New Roman"/>
                          <a:cs typeface="Times New Roman"/>
                        </a:rPr>
                        <a:t>Tipi</a:t>
                      </a:r>
                      <a:r>
                        <a:rPr sz="1200" b="1" spc="105" dirty="0">
                          <a:solidFill>
                            <a:srgbClr val="FFFF00"/>
                          </a:solidFill>
                          <a:latin typeface="Times New Roman"/>
                          <a:cs typeface="Times New Roman"/>
                        </a:rPr>
                        <a:t> </a:t>
                      </a:r>
                      <a:r>
                        <a:rPr sz="1200" b="1" spc="-15" dirty="0">
                          <a:solidFill>
                            <a:srgbClr val="FFFF00"/>
                          </a:solidFill>
                          <a:latin typeface="Times New Roman"/>
                          <a:cs typeface="Times New Roman"/>
                        </a:rPr>
                        <a:t>İşler.</a:t>
                      </a:r>
                      <a:endParaRPr sz="1200">
                        <a:latin typeface="Times New Roman"/>
                        <a:cs typeface="Times New Roman"/>
                      </a:endParaRPr>
                    </a:p>
                    <a:p>
                      <a:pPr marL="90805">
                        <a:lnSpc>
                          <a:spcPts val="1195"/>
                        </a:lnSpc>
                        <a:spcBef>
                          <a:spcPts val="10"/>
                        </a:spcBef>
                      </a:pPr>
                      <a:r>
                        <a:rPr sz="1000" dirty="0">
                          <a:solidFill>
                            <a:srgbClr val="FFFFFF"/>
                          </a:solidFill>
                          <a:latin typeface="Times New Roman"/>
                          <a:cs typeface="Times New Roman"/>
                        </a:rPr>
                        <a:t>1</a:t>
                      </a:r>
                      <a:r>
                        <a:rPr sz="1000" spc="5" dirty="0">
                          <a:solidFill>
                            <a:srgbClr val="FFFFFF"/>
                          </a:solidFill>
                          <a:latin typeface="Times New Roman"/>
                          <a:cs typeface="Times New Roman"/>
                        </a:rPr>
                        <a:t> </a:t>
                      </a:r>
                      <a:r>
                        <a:rPr sz="1000" dirty="0">
                          <a:solidFill>
                            <a:srgbClr val="FFFFFF"/>
                          </a:solidFill>
                          <a:latin typeface="Times New Roman"/>
                          <a:cs typeface="Times New Roman"/>
                        </a:rPr>
                        <a:t>-</a:t>
                      </a:r>
                      <a:endParaRPr sz="1000">
                        <a:latin typeface="Times New Roman"/>
                        <a:cs typeface="Times New Roman"/>
                      </a:endParaRPr>
                    </a:p>
                    <a:p>
                      <a:pPr marL="90805">
                        <a:lnSpc>
                          <a:spcPts val="1435"/>
                        </a:lnSpc>
                      </a:pPr>
                      <a:r>
                        <a:rPr sz="1200" spc="-5" dirty="0">
                          <a:solidFill>
                            <a:srgbClr val="FFFF00"/>
                          </a:solidFill>
                          <a:latin typeface="Times New Roman"/>
                          <a:cs typeface="Times New Roman"/>
                        </a:rPr>
                        <a:t>Yapılması Gerekli, </a:t>
                      </a:r>
                      <a:r>
                        <a:rPr sz="1200" dirty="0">
                          <a:solidFill>
                            <a:srgbClr val="FFFF00"/>
                          </a:solidFill>
                          <a:latin typeface="Times New Roman"/>
                          <a:cs typeface="Times New Roman"/>
                        </a:rPr>
                        <a:t>Acil Olmayan, B Tipi</a:t>
                      </a:r>
                      <a:r>
                        <a:rPr sz="1200" spc="-20" dirty="0">
                          <a:solidFill>
                            <a:srgbClr val="FFFF00"/>
                          </a:solidFill>
                          <a:latin typeface="Times New Roman"/>
                          <a:cs typeface="Times New Roman"/>
                        </a:rPr>
                        <a:t> </a:t>
                      </a:r>
                      <a:r>
                        <a:rPr sz="1200" spc="-5" dirty="0">
                          <a:solidFill>
                            <a:srgbClr val="FFFF00"/>
                          </a:solidFill>
                          <a:latin typeface="Times New Roman"/>
                          <a:cs typeface="Times New Roman"/>
                        </a:rPr>
                        <a:t>İşler.</a:t>
                      </a:r>
                      <a:endParaRPr sz="1200">
                        <a:latin typeface="Times New Roman"/>
                        <a:cs typeface="Times New Roman"/>
                      </a:endParaRPr>
                    </a:p>
                    <a:p>
                      <a:pPr marL="90805">
                        <a:lnSpc>
                          <a:spcPct val="100000"/>
                        </a:lnSpc>
                        <a:spcBef>
                          <a:spcPts val="30"/>
                        </a:spcBef>
                      </a:pPr>
                      <a:r>
                        <a:rPr sz="1000" dirty="0">
                          <a:solidFill>
                            <a:srgbClr val="FFFFFF"/>
                          </a:solidFill>
                          <a:latin typeface="Times New Roman"/>
                          <a:cs typeface="Times New Roman"/>
                        </a:rPr>
                        <a:t>1</a:t>
                      </a:r>
                      <a:r>
                        <a:rPr sz="1000" spc="5" dirty="0">
                          <a:solidFill>
                            <a:srgbClr val="FFFFFF"/>
                          </a:solidFill>
                          <a:latin typeface="Times New Roman"/>
                          <a:cs typeface="Times New Roman"/>
                        </a:rPr>
                        <a:t> </a:t>
                      </a:r>
                      <a:r>
                        <a:rPr sz="1000" dirty="0">
                          <a:solidFill>
                            <a:srgbClr val="FFFFFF"/>
                          </a:solidFill>
                          <a:latin typeface="Times New Roman"/>
                          <a:cs typeface="Times New Roman"/>
                        </a:rPr>
                        <a:t>-</a:t>
                      </a:r>
                      <a:endParaRPr sz="1000">
                        <a:latin typeface="Times New Roman"/>
                        <a:cs typeface="Times New Roman"/>
                      </a:endParaRPr>
                    </a:p>
                  </a:txBody>
                  <a:tcPr marL="0" marR="0" marT="393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r>
              <a:tr h="457200">
                <a:tc>
                  <a:txBody>
                    <a:bodyPr/>
                    <a:lstStyle/>
                    <a:p>
                      <a:pPr marL="90805">
                        <a:lnSpc>
                          <a:spcPct val="100000"/>
                        </a:lnSpc>
                        <a:spcBef>
                          <a:spcPts val="340"/>
                        </a:spcBef>
                      </a:pPr>
                      <a:r>
                        <a:rPr sz="1000" b="1" dirty="0">
                          <a:solidFill>
                            <a:srgbClr val="FFFFFF"/>
                          </a:solidFill>
                          <a:latin typeface="Times New Roman"/>
                          <a:cs typeface="Times New Roman"/>
                        </a:rPr>
                        <a:t>Nisan</a:t>
                      </a:r>
                      <a:endParaRPr sz="1000">
                        <a:latin typeface="Times New Roman"/>
                        <a:cs typeface="Times New Roman"/>
                      </a:endParaRPr>
                    </a:p>
                  </a:txBody>
                  <a:tcPr marL="0" marR="0" marT="431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r>
              <a:tr h="457200">
                <a:tc>
                  <a:txBody>
                    <a:bodyPr/>
                    <a:lstStyle/>
                    <a:p>
                      <a:pPr marL="90805">
                        <a:lnSpc>
                          <a:spcPct val="100000"/>
                        </a:lnSpc>
                        <a:spcBef>
                          <a:spcPts val="340"/>
                        </a:spcBef>
                      </a:pPr>
                      <a:r>
                        <a:rPr sz="1000" b="1" spc="5" dirty="0">
                          <a:solidFill>
                            <a:srgbClr val="FFFFFF"/>
                          </a:solidFill>
                          <a:latin typeface="Times New Roman"/>
                          <a:cs typeface="Times New Roman"/>
                        </a:rPr>
                        <a:t>Mayıs</a:t>
                      </a:r>
                      <a:endParaRPr sz="1000">
                        <a:latin typeface="Times New Roman"/>
                        <a:cs typeface="Times New Roman"/>
                      </a:endParaRPr>
                    </a:p>
                  </a:txBody>
                  <a:tcPr marL="0" marR="0" marT="431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r>
              <a:tr h="457200">
                <a:tc>
                  <a:txBody>
                    <a:bodyPr/>
                    <a:lstStyle/>
                    <a:p>
                      <a:pPr marL="90805">
                        <a:lnSpc>
                          <a:spcPct val="100000"/>
                        </a:lnSpc>
                        <a:spcBef>
                          <a:spcPts val="340"/>
                        </a:spcBef>
                      </a:pPr>
                      <a:r>
                        <a:rPr sz="1000" b="1" dirty="0">
                          <a:solidFill>
                            <a:srgbClr val="FFFFFF"/>
                          </a:solidFill>
                          <a:latin typeface="Times New Roman"/>
                          <a:cs typeface="Times New Roman"/>
                        </a:rPr>
                        <a:t>Haziran</a:t>
                      </a:r>
                      <a:endParaRPr sz="1000">
                        <a:latin typeface="Times New Roman"/>
                        <a:cs typeface="Times New Roman"/>
                      </a:endParaRPr>
                    </a:p>
                  </a:txBody>
                  <a:tcPr marL="0" marR="0" marT="431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r>
              <a:tr h="457200">
                <a:tc>
                  <a:txBody>
                    <a:bodyPr/>
                    <a:lstStyle/>
                    <a:p>
                      <a:pPr marL="90805">
                        <a:lnSpc>
                          <a:spcPct val="100000"/>
                        </a:lnSpc>
                        <a:spcBef>
                          <a:spcPts val="345"/>
                        </a:spcBef>
                      </a:pPr>
                      <a:r>
                        <a:rPr sz="1000" b="1" spc="-5" dirty="0">
                          <a:solidFill>
                            <a:srgbClr val="FFFFFF"/>
                          </a:solidFill>
                          <a:latin typeface="Times New Roman"/>
                          <a:cs typeface="Times New Roman"/>
                        </a:rPr>
                        <a:t>Temmuz</a:t>
                      </a:r>
                      <a:endParaRPr sz="1000">
                        <a:latin typeface="Times New Roman"/>
                        <a:cs typeface="Times New Roman"/>
                      </a:endParaRPr>
                    </a:p>
                  </a:txBody>
                  <a:tcPr marL="0" marR="0" marT="438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r>
              <a:tr h="457200">
                <a:tc>
                  <a:txBody>
                    <a:bodyPr/>
                    <a:lstStyle/>
                    <a:p>
                      <a:pPr marL="90805">
                        <a:lnSpc>
                          <a:spcPct val="100000"/>
                        </a:lnSpc>
                        <a:spcBef>
                          <a:spcPts val="345"/>
                        </a:spcBef>
                      </a:pPr>
                      <a:r>
                        <a:rPr sz="1000" b="1" spc="-10" dirty="0">
                          <a:solidFill>
                            <a:srgbClr val="FFFFFF"/>
                          </a:solidFill>
                          <a:latin typeface="Times New Roman"/>
                          <a:cs typeface="Times New Roman"/>
                        </a:rPr>
                        <a:t>Ağustos</a:t>
                      </a:r>
                      <a:endParaRPr sz="1000">
                        <a:latin typeface="Times New Roman"/>
                        <a:cs typeface="Times New Roman"/>
                      </a:endParaRPr>
                    </a:p>
                  </a:txBody>
                  <a:tcPr marL="0" marR="0" marT="438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r>
              <a:tr h="457200">
                <a:tc>
                  <a:txBody>
                    <a:bodyPr/>
                    <a:lstStyle/>
                    <a:p>
                      <a:pPr marL="90805">
                        <a:lnSpc>
                          <a:spcPct val="100000"/>
                        </a:lnSpc>
                        <a:spcBef>
                          <a:spcPts val="345"/>
                        </a:spcBef>
                      </a:pPr>
                      <a:r>
                        <a:rPr sz="1000" b="1" spc="-5" dirty="0">
                          <a:solidFill>
                            <a:srgbClr val="FFFFFF"/>
                          </a:solidFill>
                          <a:latin typeface="Times New Roman"/>
                          <a:cs typeface="Times New Roman"/>
                        </a:rPr>
                        <a:t>Eylül</a:t>
                      </a:r>
                      <a:endParaRPr sz="1000">
                        <a:latin typeface="Times New Roman"/>
                        <a:cs typeface="Times New Roman"/>
                      </a:endParaRPr>
                    </a:p>
                  </a:txBody>
                  <a:tcPr marL="0" marR="0" marT="438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r>
              <a:tr h="457199">
                <a:tc>
                  <a:txBody>
                    <a:bodyPr/>
                    <a:lstStyle/>
                    <a:p>
                      <a:pPr marL="90805">
                        <a:lnSpc>
                          <a:spcPct val="100000"/>
                        </a:lnSpc>
                        <a:spcBef>
                          <a:spcPts val="345"/>
                        </a:spcBef>
                      </a:pPr>
                      <a:r>
                        <a:rPr sz="1000" b="1" dirty="0">
                          <a:solidFill>
                            <a:srgbClr val="FFFFFF"/>
                          </a:solidFill>
                          <a:latin typeface="Times New Roman"/>
                          <a:cs typeface="Times New Roman"/>
                        </a:rPr>
                        <a:t>Ekim</a:t>
                      </a:r>
                      <a:endParaRPr sz="1000">
                        <a:latin typeface="Times New Roman"/>
                        <a:cs typeface="Times New Roman"/>
                      </a:endParaRPr>
                    </a:p>
                  </a:txBody>
                  <a:tcPr marL="0" marR="0" marT="4381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r>
              <a:tr h="457200">
                <a:tc>
                  <a:txBody>
                    <a:bodyPr/>
                    <a:lstStyle/>
                    <a:p>
                      <a:pPr marL="90805">
                        <a:lnSpc>
                          <a:spcPct val="100000"/>
                        </a:lnSpc>
                        <a:spcBef>
                          <a:spcPts val="340"/>
                        </a:spcBef>
                      </a:pPr>
                      <a:r>
                        <a:rPr sz="1000" b="1" dirty="0">
                          <a:solidFill>
                            <a:srgbClr val="FFFFFF"/>
                          </a:solidFill>
                          <a:latin typeface="Times New Roman"/>
                          <a:cs typeface="Times New Roman"/>
                        </a:rPr>
                        <a:t>Kasım</a:t>
                      </a:r>
                      <a:endParaRPr sz="1000">
                        <a:latin typeface="Times New Roman"/>
                        <a:cs typeface="Times New Roman"/>
                      </a:endParaRPr>
                    </a:p>
                  </a:txBody>
                  <a:tcPr marL="0" marR="0" marT="431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r>
              <a:tr h="457200">
                <a:tc>
                  <a:txBody>
                    <a:bodyPr/>
                    <a:lstStyle/>
                    <a:p>
                      <a:pPr marL="90805">
                        <a:lnSpc>
                          <a:spcPct val="100000"/>
                        </a:lnSpc>
                        <a:spcBef>
                          <a:spcPts val="340"/>
                        </a:spcBef>
                      </a:pPr>
                      <a:r>
                        <a:rPr sz="1000" b="1" dirty="0">
                          <a:solidFill>
                            <a:srgbClr val="FFFFFF"/>
                          </a:solidFill>
                          <a:latin typeface="Times New Roman"/>
                          <a:cs typeface="Times New Roman"/>
                        </a:rPr>
                        <a:t>Aralık</a:t>
                      </a:r>
                      <a:endParaRPr sz="1000">
                        <a:latin typeface="Times New Roman"/>
                        <a:cs typeface="Times New Roman"/>
                      </a:endParaRPr>
                    </a:p>
                  </a:txBody>
                  <a:tcPr marL="0" marR="0" marT="431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1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1018032" y="530860"/>
          <a:ext cx="8714105" cy="5617457"/>
        </p:xfrm>
        <a:graphic>
          <a:graphicData uri="http://schemas.openxmlformats.org/drawingml/2006/table">
            <a:tbl>
              <a:tblPr firstRow="1" bandRow="1">
                <a:tableStyleId>{2D5ABB26-0587-4C30-8999-92F81FD0307C}</a:tableStyleId>
              </a:tblPr>
              <a:tblGrid>
                <a:gridCol w="865505"/>
                <a:gridCol w="4248785"/>
                <a:gridCol w="3599815"/>
              </a:tblGrid>
              <a:tr h="316992">
                <a:tc>
                  <a:txBody>
                    <a:bodyPr/>
                    <a:lstStyle/>
                    <a:p>
                      <a:pPr marL="93980">
                        <a:lnSpc>
                          <a:spcPct val="100000"/>
                        </a:lnSpc>
                        <a:spcBef>
                          <a:spcPts val="340"/>
                        </a:spcBef>
                      </a:pPr>
                      <a:r>
                        <a:rPr sz="1100" b="1" dirty="0">
                          <a:solidFill>
                            <a:srgbClr val="FFFFFF"/>
                          </a:solidFill>
                          <a:latin typeface="Times New Roman"/>
                          <a:cs typeface="Times New Roman"/>
                        </a:rPr>
                        <a:t>06:00</a:t>
                      </a:r>
                      <a:endParaRPr sz="1100">
                        <a:latin typeface="Times New Roman"/>
                        <a:cs typeface="Times New Roman"/>
                      </a:endParaRPr>
                    </a:p>
                  </a:txBody>
                  <a:tcPr marL="0" marR="0" marT="431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7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rowSpan="5">
                  <a:txBody>
                    <a:bodyPr/>
                    <a:lstStyle/>
                    <a:p>
                      <a:pPr marL="90805">
                        <a:lnSpc>
                          <a:spcPct val="100000"/>
                        </a:lnSpc>
                        <a:spcBef>
                          <a:spcPts val="280"/>
                        </a:spcBef>
                      </a:pPr>
                      <a:r>
                        <a:rPr sz="1600" b="1" spc="-5" dirty="0">
                          <a:solidFill>
                            <a:srgbClr val="FFFF00"/>
                          </a:solidFill>
                          <a:latin typeface="Times New Roman"/>
                          <a:cs typeface="Times New Roman"/>
                        </a:rPr>
                        <a:t>Yapılması Zorunlu, </a:t>
                      </a:r>
                      <a:r>
                        <a:rPr sz="1600" b="1" dirty="0">
                          <a:solidFill>
                            <a:srgbClr val="FFFF00"/>
                          </a:solidFill>
                          <a:latin typeface="Times New Roman"/>
                          <a:cs typeface="Times New Roman"/>
                        </a:rPr>
                        <a:t>Acil , </a:t>
                      </a:r>
                      <a:r>
                        <a:rPr sz="2000" b="1" spc="-10" dirty="0">
                          <a:solidFill>
                            <a:srgbClr val="FFFF00"/>
                          </a:solidFill>
                          <a:latin typeface="Times New Roman"/>
                          <a:cs typeface="Times New Roman"/>
                        </a:rPr>
                        <a:t>A </a:t>
                      </a:r>
                      <a:r>
                        <a:rPr sz="1600" b="1" dirty="0">
                          <a:solidFill>
                            <a:srgbClr val="FFFF00"/>
                          </a:solidFill>
                          <a:latin typeface="Times New Roman"/>
                          <a:cs typeface="Times New Roman"/>
                        </a:rPr>
                        <a:t>Tipi</a:t>
                      </a:r>
                      <a:r>
                        <a:rPr sz="1600" b="1" spc="-90" dirty="0">
                          <a:solidFill>
                            <a:srgbClr val="FFFF00"/>
                          </a:solidFill>
                          <a:latin typeface="Times New Roman"/>
                          <a:cs typeface="Times New Roman"/>
                        </a:rPr>
                        <a:t> </a:t>
                      </a:r>
                      <a:r>
                        <a:rPr sz="1600" b="1" spc="-5" dirty="0">
                          <a:solidFill>
                            <a:srgbClr val="FFFF00"/>
                          </a:solidFill>
                          <a:latin typeface="Times New Roman"/>
                          <a:cs typeface="Times New Roman"/>
                        </a:rPr>
                        <a:t>İşler.</a:t>
                      </a:r>
                      <a:endParaRPr sz="1600">
                        <a:latin typeface="Times New Roman"/>
                        <a:cs typeface="Times New Roman"/>
                      </a:endParaRPr>
                    </a:p>
                    <a:p>
                      <a:pPr marL="90805">
                        <a:lnSpc>
                          <a:spcPct val="100000"/>
                        </a:lnSpc>
                        <a:spcBef>
                          <a:spcPts val="40"/>
                        </a:spcBef>
                      </a:pPr>
                      <a:r>
                        <a:rPr sz="1000" dirty="0">
                          <a:solidFill>
                            <a:srgbClr val="FFFFFF"/>
                          </a:solidFill>
                          <a:latin typeface="Times New Roman"/>
                          <a:cs typeface="Times New Roman"/>
                        </a:rPr>
                        <a:t>1</a:t>
                      </a:r>
                      <a:r>
                        <a:rPr sz="1000" spc="-85" dirty="0">
                          <a:solidFill>
                            <a:srgbClr val="FFFFFF"/>
                          </a:solidFill>
                          <a:latin typeface="Times New Roman"/>
                          <a:cs typeface="Times New Roman"/>
                        </a:rPr>
                        <a:t> </a:t>
                      </a:r>
                      <a:r>
                        <a:rPr sz="1000" dirty="0">
                          <a:solidFill>
                            <a:srgbClr val="FFFFFF"/>
                          </a:solidFill>
                          <a:latin typeface="Times New Roman"/>
                          <a:cs typeface="Times New Roman"/>
                        </a:rPr>
                        <a:t>-</a:t>
                      </a:r>
                      <a:endParaRPr sz="1000">
                        <a:latin typeface="Times New Roman"/>
                        <a:cs typeface="Times New Roman"/>
                      </a:endParaRPr>
                    </a:p>
                    <a:p>
                      <a:pPr marL="90805">
                        <a:lnSpc>
                          <a:spcPct val="100000"/>
                        </a:lnSpc>
                      </a:pPr>
                      <a:r>
                        <a:rPr sz="1000" dirty="0">
                          <a:solidFill>
                            <a:srgbClr val="FFFFFF"/>
                          </a:solidFill>
                          <a:latin typeface="Times New Roman"/>
                          <a:cs typeface="Times New Roman"/>
                        </a:rPr>
                        <a:t>2</a:t>
                      </a:r>
                      <a:r>
                        <a:rPr sz="1000" spc="-85" dirty="0">
                          <a:solidFill>
                            <a:srgbClr val="FFFFFF"/>
                          </a:solidFill>
                          <a:latin typeface="Times New Roman"/>
                          <a:cs typeface="Times New Roman"/>
                        </a:rPr>
                        <a:t> </a:t>
                      </a:r>
                      <a:r>
                        <a:rPr sz="1000" dirty="0">
                          <a:solidFill>
                            <a:srgbClr val="FFFFFF"/>
                          </a:solidFill>
                          <a:latin typeface="Times New Roman"/>
                          <a:cs typeface="Times New Roman"/>
                        </a:rPr>
                        <a:t>-</a:t>
                      </a:r>
                      <a:endParaRPr sz="1000">
                        <a:latin typeface="Times New Roman"/>
                        <a:cs typeface="Times New Roman"/>
                      </a:endParaRPr>
                    </a:p>
                    <a:p>
                      <a:pPr marL="90805">
                        <a:lnSpc>
                          <a:spcPct val="100000"/>
                        </a:lnSpc>
                      </a:pPr>
                      <a:r>
                        <a:rPr sz="1000" dirty="0">
                          <a:solidFill>
                            <a:srgbClr val="FFFFFF"/>
                          </a:solidFill>
                          <a:latin typeface="Times New Roman"/>
                          <a:cs typeface="Times New Roman"/>
                        </a:rPr>
                        <a:t>3</a:t>
                      </a:r>
                      <a:r>
                        <a:rPr sz="1000" spc="-85" dirty="0">
                          <a:solidFill>
                            <a:srgbClr val="FFFFFF"/>
                          </a:solidFill>
                          <a:latin typeface="Times New Roman"/>
                          <a:cs typeface="Times New Roman"/>
                        </a:rPr>
                        <a:t> </a:t>
                      </a:r>
                      <a:r>
                        <a:rPr sz="1000" dirty="0">
                          <a:solidFill>
                            <a:srgbClr val="FFFFFF"/>
                          </a:solidFill>
                          <a:latin typeface="Times New Roman"/>
                          <a:cs typeface="Times New Roman"/>
                        </a:rPr>
                        <a:t>-</a:t>
                      </a:r>
                      <a:endParaRPr sz="1000">
                        <a:latin typeface="Times New Roman"/>
                        <a:cs typeface="Times New Roman"/>
                      </a:endParaRPr>
                    </a:p>
                  </a:txBody>
                  <a:tcPr marL="0" marR="0" marT="355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r>
              <a:tr h="347472">
                <a:tc>
                  <a:txBody>
                    <a:bodyPr/>
                    <a:lstStyle/>
                    <a:p>
                      <a:pPr marL="93980">
                        <a:lnSpc>
                          <a:spcPct val="100000"/>
                        </a:lnSpc>
                        <a:spcBef>
                          <a:spcPts val="335"/>
                        </a:spcBef>
                      </a:pPr>
                      <a:r>
                        <a:rPr sz="1200" b="1" dirty="0">
                          <a:solidFill>
                            <a:srgbClr val="FFFFFF"/>
                          </a:solidFill>
                          <a:latin typeface="Times New Roman"/>
                          <a:cs typeface="Times New Roman"/>
                        </a:rPr>
                        <a:t>07:00</a:t>
                      </a:r>
                      <a:endParaRPr sz="1200">
                        <a:latin typeface="Times New Roman"/>
                        <a:cs typeface="Times New Roman"/>
                      </a:endParaRPr>
                    </a:p>
                  </a:txBody>
                  <a:tcPr marL="0" marR="0" marT="4254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7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vMerge="1">
                  <a:txBody>
                    <a:bodyPr/>
                    <a:lstStyle/>
                    <a:p>
                      <a:endParaRPr/>
                    </a:p>
                  </a:txBody>
                  <a:tcPr marL="0" marR="0" marT="355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r>
              <a:tr h="374903">
                <a:tc>
                  <a:txBody>
                    <a:bodyPr/>
                    <a:lstStyle/>
                    <a:p>
                      <a:pPr marL="93980">
                        <a:lnSpc>
                          <a:spcPct val="100000"/>
                        </a:lnSpc>
                        <a:spcBef>
                          <a:spcPts val="335"/>
                        </a:spcBef>
                      </a:pPr>
                      <a:r>
                        <a:rPr sz="1200" b="1" dirty="0">
                          <a:solidFill>
                            <a:srgbClr val="FFFFFF"/>
                          </a:solidFill>
                          <a:latin typeface="Times New Roman"/>
                          <a:cs typeface="Times New Roman"/>
                        </a:rPr>
                        <a:t>08:00</a:t>
                      </a:r>
                      <a:endParaRPr sz="1200">
                        <a:latin typeface="Times New Roman"/>
                        <a:cs typeface="Times New Roman"/>
                      </a:endParaRPr>
                    </a:p>
                  </a:txBody>
                  <a:tcPr marL="0" marR="0" marT="4254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7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vMerge="1">
                  <a:txBody>
                    <a:bodyPr/>
                    <a:lstStyle/>
                    <a:p>
                      <a:endParaRPr/>
                    </a:p>
                  </a:txBody>
                  <a:tcPr marL="0" marR="0" marT="355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r>
              <a:tr h="350520">
                <a:tc>
                  <a:txBody>
                    <a:bodyPr/>
                    <a:lstStyle/>
                    <a:p>
                      <a:pPr marL="93980">
                        <a:lnSpc>
                          <a:spcPct val="100000"/>
                        </a:lnSpc>
                        <a:spcBef>
                          <a:spcPts val="335"/>
                        </a:spcBef>
                      </a:pPr>
                      <a:r>
                        <a:rPr sz="1200" b="1" dirty="0">
                          <a:solidFill>
                            <a:srgbClr val="FFFFFF"/>
                          </a:solidFill>
                          <a:latin typeface="Times New Roman"/>
                          <a:cs typeface="Times New Roman"/>
                        </a:rPr>
                        <a:t>09:00</a:t>
                      </a:r>
                      <a:endParaRPr sz="1200">
                        <a:latin typeface="Times New Roman"/>
                        <a:cs typeface="Times New Roman"/>
                      </a:endParaRPr>
                    </a:p>
                  </a:txBody>
                  <a:tcPr marL="0" marR="0" marT="4254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7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vMerge="1">
                  <a:txBody>
                    <a:bodyPr/>
                    <a:lstStyle/>
                    <a:p>
                      <a:endParaRPr/>
                    </a:p>
                  </a:txBody>
                  <a:tcPr marL="0" marR="0" marT="355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r>
              <a:tr h="350519">
                <a:tc>
                  <a:txBody>
                    <a:bodyPr/>
                    <a:lstStyle/>
                    <a:p>
                      <a:pPr marL="93980">
                        <a:lnSpc>
                          <a:spcPct val="100000"/>
                        </a:lnSpc>
                        <a:spcBef>
                          <a:spcPts val="335"/>
                        </a:spcBef>
                      </a:pPr>
                      <a:r>
                        <a:rPr sz="1200" b="1" dirty="0">
                          <a:solidFill>
                            <a:srgbClr val="FFFFFF"/>
                          </a:solidFill>
                          <a:latin typeface="Times New Roman"/>
                          <a:cs typeface="Times New Roman"/>
                        </a:rPr>
                        <a:t>10:00</a:t>
                      </a:r>
                      <a:endParaRPr sz="1200">
                        <a:latin typeface="Times New Roman"/>
                        <a:cs typeface="Times New Roman"/>
                      </a:endParaRPr>
                    </a:p>
                  </a:txBody>
                  <a:tcPr marL="0" marR="0" marT="4254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7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vMerge="1">
                  <a:txBody>
                    <a:bodyPr/>
                    <a:lstStyle/>
                    <a:p>
                      <a:endParaRPr/>
                    </a:p>
                  </a:txBody>
                  <a:tcPr marL="0" marR="0" marT="355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r>
              <a:tr h="353568">
                <a:tc>
                  <a:txBody>
                    <a:bodyPr/>
                    <a:lstStyle/>
                    <a:p>
                      <a:pPr marL="93980">
                        <a:lnSpc>
                          <a:spcPct val="100000"/>
                        </a:lnSpc>
                        <a:spcBef>
                          <a:spcPts val="335"/>
                        </a:spcBef>
                      </a:pPr>
                      <a:r>
                        <a:rPr sz="1200" b="1" dirty="0">
                          <a:solidFill>
                            <a:srgbClr val="FFFFFF"/>
                          </a:solidFill>
                          <a:latin typeface="Times New Roman"/>
                          <a:cs typeface="Times New Roman"/>
                        </a:rPr>
                        <a:t>11:00</a:t>
                      </a:r>
                      <a:endParaRPr sz="1200">
                        <a:latin typeface="Times New Roman"/>
                        <a:cs typeface="Times New Roman"/>
                      </a:endParaRPr>
                    </a:p>
                  </a:txBody>
                  <a:tcPr marL="0" marR="0" marT="4254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7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rowSpan="6">
                  <a:txBody>
                    <a:bodyPr/>
                    <a:lstStyle/>
                    <a:p>
                      <a:pPr marL="90805">
                        <a:lnSpc>
                          <a:spcPct val="100000"/>
                        </a:lnSpc>
                        <a:spcBef>
                          <a:spcPts val="280"/>
                        </a:spcBef>
                      </a:pPr>
                      <a:r>
                        <a:rPr sz="1200" b="1" spc="-5" dirty="0">
                          <a:solidFill>
                            <a:srgbClr val="FFFF00"/>
                          </a:solidFill>
                          <a:latin typeface="Times New Roman"/>
                          <a:cs typeface="Times New Roman"/>
                        </a:rPr>
                        <a:t>Yapılması Gerekli, </a:t>
                      </a:r>
                      <a:r>
                        <a:rPr sz="1200" b="1" dirty="0">
                          <a:solidFill>
                            <a:srgbClr val="FFFF00"/>
                          </a:solidFill>
                          <a:latin typeface="Times New Roman"/>
                          <a:cs typeface="Times New Roman"/>
                        </a:rPr>
                        <a:t>Acil </a:t>
                      </a:r>
                      <a:r>
                        <a:rPr sz="1200" b="1" spc="-5" dirty="0">
                          <a:solidFill>
                            <a:srgbClr val="FFFF00"/>
                          </a:solidFill>
                          <a:latin typeface="Times New Roman"/>
                          <a:cs typeface="Times New Roman"/>
                        </a:rPr>
                        <a:t>Olmayan, </a:t>
                      </a:r>
                      <a:r>
                        <a:rPr sz="2000" b="1" spc="-10" dirty="0">
                          <a:solidFill>
                            <a:srgbClr val="FFFF00"/>
                          </a:solidFill>
                          <a:latin typeface="Times New Roman"/>
                          <a:cs typeface="Times New Roman"/>
                        </a:rPr>
                        <a:t>B </a:t>
                      </a:r>
                      <a:r>
                        <a:rPr sz="1200" b="1" spc="-5" dirty="0">
                          <a:solidFill>
                            <a:srgbClr val="FFFF00"/>
                          </a:solidFill>
                          <a:latin typeface="Times New Roman"/>
                          <a:cs typeface="Times New Roman"/>
                        </a:rPr>
                        <a:t>Tipi</a:t>
                      </a:r>
                      <a:r>
                        <a:rPr sz="1200" b="1" spc="-114" dirty="0">
                          <a:solidFill>
                            <a:srgbClr val="FFFF00"/>
                          </a:solidFill>
                          <a:latin typeface="Times New Roman"/>
                          <a:cs typeface="Times New Roman"/>
                        </a:rPr>
                        <a:t> </a:t>
                      </a:r>
                      <a:r>
                        <a:rPr sz="1200" b="1" spc="-15" dirty="0">
                          <a:solidFill>
                            <a:srgbClr val="FFFF00"/>
                          </a:solidFill>
                          <a:latin typeface="Times New Roman"/>
                          <a:cs typeface="Times New Roman"/>
                        </a:rPr>
                        <a:t>İşler.</a:t>
                      </a:r>
                      <a:endParaRPr sz="1200">
                        <a:latin typeface="Times New Roman"/>
                        <a:cs typeface="Times New Roman"/>
                      </a:endParaRPr>
                    </a:p>
                    <a:p>
                      <a:pPr marL="90805">
                        <a:lnSpc>
                          <a:spcPct val="100000"/>
                        </a:lnSpc>
                        <a:spcBef>
                          <a:spcPts val="135"/>
                        </a:spcBef>
                      </a:pPr>
                      <a:r>
                        <a:rPr sz="1000" dirty="0">
                          <a:solidFill>
                            <a:srgbClr val="FFFFFF"/>
                          </a:solidFill>
                          <a:latin typeface="Times New Roman"/>
                          <a:cs typeface="Times New Roman"/>
                        </a:rPr>
                        <a:t>1</a:t>
                      </a:r>
                      <a:r>
                        <a:rPr sz="1000" spc="-85" dirty="0">
                          <a:solidFill>
                            <a:srgbClr val="FFFFFF"/>
                          </a:solidFill>
                          <a:latin typeface="Times New Roman"/>
                          <a:cs typeface="Times New Roman"/>
                        </a:rPr>
                        <a:t> </a:t>
                      </a:r>
                      <a:r>
                        <a:rPr sz="1000" dirty="0">
                          <a:solidFill>
                            <a:srgbClr val="FFFFFF"/>
                          </a:solidFill>
                          <a:latin typeface="Times New Roman"/>
                          <a:cs typeface="Times New Roman"/>
                        </a:rPr>
                        <a:t>-</a:t>
                      </a:r>
                      <a:endParaRPr sz="1000">
                        <a:latin typeface="Times New Roman"/>
                        <a:cs typeface="Times New Roman"/>
                      </a:endParaRPr>
                    </a:p>
                    <a:p>
                      <a:pPr marL="90805">
                        <a:lnSpc>
                          <a:spcPct val="100000"/>
                        </a:lnSpc>
                        <a:spcBef>
                          <a:spcPts val="25"/>
                        </a:spcBef>
                      </a:pPr>
                      <a:r>
                        <a:rPr sz="1000" dirty="0">
                          <a:solidFill>
                            <a:srgbClr val="FFFFFF"/>
                          </a:solidFill>
                          <a:latin typeface="Times New Roman"/>
                          <a:cs typeface="Times New Roman"/>
                        </a:rPr>
                        <a:t>2</a:t>
                      </a:r>
                      <a:r>
                        <a:rPr sz="1000" spc="-85" dirty="0">
                          <a:solidFill>
                            <a:srgbClr val="FFFFFF"/>
                          </a:solidFill>
                          <a:latin typeface="Times New Roman"/>
                          <a:cs typeface="Times New Roman"/>
                        </a:rPr>
                        <a:t> </a:t>
                      </a:r>
                      <a:r>
                        <a:rPr sz="1000" dirty="0">
                          <a:solidFill>
                            <a:srgbClr val="FFFFFF"/>
                          </a:solidFill>
                          <a:latin typeface="Times New Roman"/>
                          <a:cs typeface="Times New Roman"/>
                        </a:rPr>
                        <a:t>-</a:t>
                      </a:r>
                      <a:endParaRPr sz="1000">
                        <a:latin typeface="Times New Roman"/>
                        <a:cs typeface="Times New Roman"/>
                      </a:endParaRPr>
                    </a:p>
                    <a:p>
                      <a:pPr marL="90805">
                        <a:lnSpc>
                          <a:spcPct val="100000"/>
                        </a:lnSpc>
                      </a:pPr>
                      <a:r>
                        <a:rPr sz="1000" dirty="0">
                          <a:solidFill>
                            <a:srgbClr val="FFFFFF"/>
                          </a:solidFill>
                          <a:latin typeface="Times New Roman"/>
                          <a:cs typeface="Times New Roman"/>
                        </a:rPr>
                        <a:t>3</a:t>
                      </a:r>
                      <a:r>
                        <a:rPr sz="1000" spc="-85" dirty="0">
                          <a:solidFill>
                            <a:srgbClr val="FFFFFF"/>
                          </a:solidFill>
                          <a:latin typeface="Times New Roman"/>
                          <a:cs typeface="Times New Roman"/>
                        </a:rPr>
                        <a:t> </a:t>
                      </a:r>
                      <a:r>
                        <a:rPr sz="1000" dirty="0">
                          <a:solidFill>
                            <a:srgbClr val="FFFFFF"/>
                          </a:solidFill>
                          <a:latin typeface="Times New Roman"/>
                          <a:cs typeface="Times New Roman"/>
                        </a:rPr>
                        <a:t>-</a:t>
                      </a:r>
                      <a:endParaRPr sz="1000">
                        <a:latin typeface="Times New Roman"/>
                        <a:cs typeface="Times New Roman"/>
                      </a:endParaRPr>
                    </a:p>
                  </a:txBody>
                  <a:tcPr marL="0" marR="0" marT="355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r>
              <a:tr h="350519">
                <a:tc>
                  <a:txBody>
                    <a:bodyPr/>
                    <a:lstStyle/>
                    <a:p>
                      <a:pPr marL="93980">
                        <a:lnSpc>
                          <a:spcPct val="100000"/>
                        </a:lnSpc>
                        <a:spcBef>
                          <a:spcPts val="335"/>
                        </a:spcBef>
                      </a:pPr>
                      <a:r>
                        <a:rPr sz="1200" b="1" dirty="0">
                          <a:solidFill>
                            <a:srgbClr val="FFFFFF"/>
                          </a:solidFill>
                          <a:latin typeface="Times New Roman"/>
                          <a:cs typeface="Times New Roman"/>
                        </a:rPr>
                        <a:t>12:00</a:t>
                      </a:r>
                      <a:endParaRPr sz="1200">
                        <a:latin typeface="Times New Roman"/>
                        <a:cs typeface="Times New Roman"/>
                      </a:endParaRPr>
                    </a:p>
                  </a:txBody>
                  <a:tcPr marL="0" marR="0" marT="4254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7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vMerge="1">
                  <a:txBody>
                    <a:bodyPr/>
                    <a:lstStyle/>
                    <a:p>
                      <a:endParaRPr/>
                    </a:p>
                  </a:txBody>
                  <a:tcPr marL="0" marR="0" marT="355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r>
              <a:tr h="350520">
                <a:tc>
                  <a:txBody>
                    <a:bodyPr/>
                    <a:lstStyle/>
                    <a:p>
                      <a:pPr marL="93980">
                        <a:lnSpc>
                          <a:spcPct val="100000"/>
                        </a:lnSpc>
                        <a:spcBef>
                          <a:spcPts val="335"/>
                        </a:spcBef>
                      </a:pPr>
                      <a:r>
                        <a:rPr sz="1200" b="1" dirty="0">
                          <a:solidFill>
                            <a:srgbClr val="FFFFFF"/>
                          </a:solidFill>
                          <a:latin typeface="Times New Roman"/>
                          <a:cs typeface="Times New Roman"/>
                        </a:rPr>
                        <a:t>13:00</a:t>
                      </a:r>
                      <a:endParaRPr sz="1200">
                        <a:latin typeface="Times New Roman"/>
                        <a:cs typeface="Times New Roman"/>
                      </a:endParaRPr>
                    </a:p>
                  </a:txBody>
                  <a:tcPr marL="0" marR="0" marT="4254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7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vMerge="1">
                  <a:txBody>
                    <a:bodyPr/>
                    <a:lstStyle/>
                    <a:p>
                      <a:endParaRPr/>
                    </a:p>
                  </a:txBody>
                  <a:tcPr marL="0" marR="0" marT="355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r>
              <a:tr h="356615">
                <a:tc>
                  <a:txBody>
                    <a:bodyPr/>
                    <a:lstStyle/>
                    <a:p>
                      <a:pPr marL="93980">
                        <a:lnSpc>
                          <a:spcPct val="100000"/>
                        </a:lnSpc>
                        <a:spcBef>
                          <a:spcPts val="335"/>
                        </a:spcBef>
                      </a:pPr>
                      <a:r>
                        <a:rPr sz="1200" b="1" dirty="0">
                          <a:solidFill>
                            <a:srgbClr val="FFFFFF"/>
                          </a:solidFill>
                          <a:latin typeface="Times New Roman"/>
                          <a:cs typeface="Times New Roman"/>
                        </a:rPr>
                        <a:t>14:00</a:t>
                      </a:r>
                      <a:endParaRPr sz="1200">
                        <a:latin typeface="Times New Roman"/>
                        <a:cs typeface="Times New Roman"/>
                      </a:endParaRPr>
                    </a:p>
                  </a:txBody>
                  <a:tcPr marL="0" marR="0" marT="4254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7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vMerge="1">
                  <a:txBody>
                    <a:bodyPr/>
                    <a:lstStyle/>
                    <a:p>
                      <a:endParaRPr/>
                    </a:p>
                  </a:txBody>
                  <a:tcPr marL="0" marR="0" marT="355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r>
              <a:tr h="350520">
                <a:tc>
                  <a:txBody>
                    <a:bodyPr/>
                    <a:lstStyle/>
                    <a:p>
                      <a:pPr marL="93980">
                        <a:lnSpc>
                          <a:spcPct val="100000"/>
                        </a:lnSpc>
                        <a:spcBef>
                          <a:spcPts val="335"/>
                        </a:spcBef>
                      </a:pPr>
                      <a:r>
                        <a:rPr sz="1200" b="1" dirty="0">
                          <a:solidFill>
                            <a:srgbClr val="FFFFFF"/>
                          </a:solidFill>
                          <a:latin typeface="Times New Roman"/>
                          <a:cs typeface="Times New Roman"/>
                        </a:rPr>
                        <a:t>15:00</a:t>
                      </a:r>
                      <a:endParaRPr sz="1200">
                        <a:latin typeface="Times New Roman"/>
                        <a:cs typeface="Times New Roman"/>
                      </a:endParaRPr>
                    </a:p>
                  </a:txBody>
                  <a:tcPr marL="0" marR="0" marT="4254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7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vMerge="1">
                  <a:txBody>
                    <a:bodyPr/>
                    <a:lstStyle/>
                    <a:p>
                      <a:endParaRPr/>
                    </a:p>
                  </a:txBody>
                  <a:tcPr marL="0" marR="0" marT="355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r>
              <a:tr h="332231">
                <a:tc>
                  <a:txBody>
                    <a:bodyPr/>
                    <a:lstStyle/>
                    <a:p>
                      <a:pPr marL="93980">
                        <a:lnSpc>
                          <a:spcPct val="100000"/>
                        </a:lnSpc>
                        <a:spcBef>
                          <a:spcPts val="335"/>
                        </a:spcBef>
                      </a:pPr>
                      <a:r>
                        <a:rPr sz="1200" b="1" dirty="0">
                          <a:solidFill>
                            <a:srgbClr val="FFFFFF"/>
                          </a:solidFill>
                          <a:latin typeface="Times New Roman"/>
                          <a:cs typeface="Times New Roman"/>
                        </a:rPr>
                        <a:t>16:00</a:t>
                      </a:r>
                      <a:endParaRPr sz="1200">
                        <a:latin typeface="Times New Roman"/>
                        <a:cs typeface="Times New Roman"/>
                      </a:endParaRPr>
                    </a:p>
                  </a:txBody>
                  <a:tcPr marL="0" marR="0" marT="4254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7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vMerge="1">
                  <a:txBody>
                    <a:bodyPr/>
                    <a:lstStyle/>
                    <a:p>
                      <a:endParaRPr/>
                    </a:p>
                  </a:txBody>
                  <a:tcPr marL="0" marR="0" marT="355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r>
              <a:tr h="335280">
                <a:tc>
                  <a:txBody>
                    <a:bodyPr/>
                    <a:lstStyle/>
                    <a:p>
                      <a:pPr marL="93980">
                        <a:lnSpc>
                          <a:spcPct val="100000"/>
                        </a:lnSpc>
                        <a:spcBef>
                          <a:spcPts val="335"/>
                        </a:spcBef>
                      </a:pPr>
                      <a:r>
                        <a:rPr sz="1200" b="1" dirty="0">
                          <a:solidFill>
                            <a:srgbClr val="FFFFFF"/>
                          </a:solidFill>
                          <a:latin typeface="Times New Roman"/>
                          <a:cs typeface="Times New Roman"/>
                        </a:rPr>
                        <a:t>17:00</a:t>
                      </a:r>
                      <a:endParaRPr sz="1200">
                        <a:latin typeface="Times New Roman"/>
                        <a:cs typeface="Times New Roman"/>
                      </a:endParaRPr>
                    </a:p>
                  </a:txBody>
                  <a:tcPr marL="0" marR="0" marT="4254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7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rowSpan="5">
                  <a:txBody>
                    <a:bodyPr/>
                    <a:lstStyle/>
                    <a:p>
                      <a:pPr marL="90805">
                        <a:lnSpc>
                          <a:spcPct val="100000"/>
                        </a:lnSpc>
                        <a:spcBef>
                          <a:spcPts val="280"/>
                        </a:spcBef>
                      </a:pPr>
                      <a:r>
                        <a:rPr sz="1100" b="1" spc="-10" dirty="0">
                          <a:solidFill>
                            <a:srgbClr val="FFFF00"/>
                          </a:solidFill>
                          <a:latin typeface="Times New Roman"/>
                          <a:cs typeface="Times New Roman"/>
                        </a:rPr>
                        <a:t>Yapılabilecek, </a:t>
                      </a:r>
                      <a:r>
                        <a:rPr sz="1100" b="1" spc="-5" dirty="0">
                          <a:solidFill>
                            <a:srgbClr val="FFFF00"/>
                          </a:solidFill>
                          <a:latin typeface="Times New Roman"/>
                          <a:cs typeface="Times New Roman"/>
                        </a:rPr>
                        <a:t>Acil </a:t>
                      </a:r>
                      <a:r>
                        <a:rPr sz="1100" b="1" spc="-10" dirty="0">
                          <a:solidFill>
                            <a:srgbClr val="FFFF00"/>
                          </a:solidFill>
                          <a:latin typeface="Times New Roman"/>
                          <a:cs typeface="Times New Roman"/>
                        </a:rPr>
                        <a:t>Olmayan, </a:t>
                      </a:r>
                      <a:r>
                        <a:rPr sz="2000" b="1" spc="-10" dirty="0">
                          <a:solidFill>
                            <a:srgbClr val="FFFF00"/>
                          </a:solidFill>
                          <a:latin typeface="Times New Roman"/>
                          <a:cs typeface="Times New Roman"/>
                        </a:rPr>
                        <a:t>C </a:t>
                      </a:r>
                      <a:r>
                        <a:rPr sz="1100" b="1" spc="-5" dirty="0">
                          <a:solidFill>
                            <a:srgbClr val="FFFF00"/>
                          </a:solidFill>
                          <a:latin typeface="Times New Roman"/>
                          <a:cs typeface="Times New Roman"/>
                        </a:rPr>
                        <a:t>Tipi</a:t>
                      </a:r>
                      <a:r>
                        <a:rPr sz="1100" b="1" spc="75" dirty="0">
                          <a:solidFill>
                            <a:srgbClr val="FFFF00"/>
                          </a:solidFill>
                          <a:latin typeface="Times New Roman"/>
                          <a:cs typeface="Times New Roman"/>
                        </a:rPr>
                        <a:t> </a:t>
                      </a:r>
                      <a:r>
                        <a:rPr sz="1100" b="1" spc="-10" dirty="0">
                          <a:solidFill>
                            <a:srgbClr val="FFFF00"/>
                          </a:solidFill>
                          <a:latin typeface="Times New Roman"/>
                          <a:cs typeface="Times New Roman"/>
                        </a:rPr>
                        <a:t>İşler.</a:t>
                      </a:r>
                      <a:endParaRPr sz="1100">
                        <a:latin typeface="Times New Roman"/>
                        <a:cs typeface="Times New Roman"/>
                      </a:endParaRPr>
                    </a:p>
                    <a:p>
                      <a:pPr marL="90805">
                        <a:lnSpc>
                          <a:spcPct val="100000"/>
                        </a:lnSpc>
                        <a:spcBef>
                          <a:spcPts val="229"/>
                        </a:spcBef>
                      </a:pPr>
                      <a:r>
                        <a:rPr sz="1000" dirty="0">
                          <a:solidFill>
                            <a:srgbClr val="FFFFFF"/>
                          </a:solidFill>
                          <a:latin typeface="Times New Roman"/>
                          <a:cs typeface="Times New Roman"/>
                        </a:rPr>
                        <a:t>1</a:t>
                      </a:r>
                      <a:r>
                        <a:rPr sz="1000" spc="-85" dirty="0">
                          <a:solidFill>
                            <a:srgbClr val="FFFFFF"/>
                          </a:solidFill>
                          <a:latin typeface="Times New Roman"/>
                          <a:cs typeface="Times New Roman"/>
                        </a:rPr>
                        <a:t> </a:t>
                      </a:r>
                      <a:r>
                        <a:rPr sz="1000" dirty="0">
                          <a:solidFill>
                            <a:srgbClr val="FFFFFF"/>
                          </a:solidFill>
                          <a:latin typeface="Times New Roman"/>
                          <a:cs typeface="Times New Roman"/>
                        </a:rPr>
                        <a:t>-</a:t>
                      </a:r>
                      <a:endParaRPr sz="1000">
                        <a:latin typeface="Times New Roman"/>
                        <a:cs typeface="Times New Roman"/>
                      </a:endParaRPr>
                    </a:p>
                    <a:p>
                      <a:pPr marL="90805">
                        <a:lnSpc>
                          <a:spcPct val="100000"/>
                        </a:lnSpc>
                        <a:spcBef>
                          <a:spcPts val="50"/>
                        </a:spcBef>
                      </a:pPr>
                      <a:r>
                        <a:rPr sz="1000" dirty="0">
                          <a:solidFill>
                            <a:srgbClr val="FFFFFF"/>
                          </a:solidFill>
                          <a:latin typeface="Times New Roman"/>
                          <a:cs typeface="Times New Roman"/>
                        </a:rPr>
                        <a:t>2</a:t>
                      </a:r>
                      <a:r>
                        <a:rPr sz="1000" spc="-85" dirty="0">
                          <a:solidFill>
                            <a:srgbClr val="FFFFFF"/>
                          </a:solidFill>
                          <a:latin typeface="Times New Roman"/>
                          <a:cs typeface="Times New Roman"/>
                        </a:rPr>
                        <a:t> </a:t>
                      </a:r>
                      <a:r>
                        <a:rPr sz="1000" dirty="0">
                          <a:solidFill>
                            <a:srgbClr val="FFFFFF"/>
                          </a:solidFill>
                          <a:latin typeface="Times New Roman"/>
                          <a:cs typeface="Times New Roman"/>
                        </a:rPr>
                        <a:t>-</a:t>
                      </a:r>
                      <a:endParaRPr sz="1000">
                        <a:latin typeface="Times New Roman"/>
                        <a:cs typeface="Times New Roman"/>
                      </a:endParaRPr>
                    </a:p>
                    <a:p>
                      <a:pPr marL="90805">
                        <a:lnSpc>
                          <a:spcPct val="100000"/>
                        </a:lnSpc>
                      </a:pPr>
                      <a:r>
                        <a:rPr sz="1000" dirty="0">
                          <a:solidFill>
                            <a:srgbClr val="FFFFFF"/>
                          </a:solidFill>
                          <a:latin typeface="Times New Roman"/>
                          <a:cs typeface="Times New Roman"/>
                        </a:rPr>
                        <a:t>3</a:t>
                      </a:r>
                      <a:r>
                        <a:rPr sz="1000" spc="-85" dirty="0">
                          <a:solidFill>
                            <a:srgbClr val="FFFFFF"/>
                          </a:solidFill>
                          <a:latin typeface="Times New Roman"/>
                          <a:cs typeface="Times New Roman"/>
                        </a:rPr>
                        <a:t> </a:t>
                      </a:r>
                      <a:r>
                        <a:rPr sz="1000" dirty="0">
                          <a:solidFill>
                            <a:srgbClr val="FFFFFF"/>
                          </a:solidFill>
                          <a:latin typeface="Times New Roman"/>
                          <a:cs typeface="Times New Roman"/>
                        </a:rPr>
                        <a:t>-</a:t>
                      </a:r>
                      <a:endParaRPr sz="1000">
                        <a:latin typeface="Times New Roman"/>
                        <a:cs typeface="Times New Roman"/>
                      </a:endParaRPr>
                    </a:p>
                  </a:txBody>
                  <a:tcPr marL="0" marR="0" marT="355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r>
              <a:tr h="353568">
                <a:tc>
                  <a:txBody>
                    <a:bodyPr/>
                    <a:lstStyle/>
                    <a:p>
                      <a:pPr marL="93980">
                        <a:lnSpc>
                          <a:spcPct val="100000"/>
                        </a:lnSpc>
                        <a:spcBef>
                          <a:spcPts val="335"/>
                        </a:spcBef>
                      </a:pPr>
                      <a:r>
                        <a:rPr sz="1200" b="1" dirty="0">
                          <a:solidFill>
                            <a:srgbClr val="FFFFFF"/>
                          </a:solidFill>
                          <a:latin typeface="Times New Roman"/>
                          <a:cs typeface="Times New Roman"/>
                        </a:rPr>
                        <a:t>18:00</a:t>
                      </a:r>
                      <a:endParaRPr sz="1200">
                        <a:latin typeface="Times New Roman"/>
                        <a:cs typeface="Times New Roman"/>
                      </a:endParaRPr>
                    </a:p>
                  </a:txBody>
                  <a:tcPr marL="0" marR="0" marT="4254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7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vMerge="1">
                  <a:txBody>
                    <a:bodyPr/>
                    <a:lstStyle/>
                    <a:p>
                      <a:endParaRPr/>
                    </a:p>
                  </a:txBody>
                  <a:tcPr marL="0" marR="0" marT="355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r>
              <a:tr h="350519">
                <a:tc>
                  <a:txBody>
                    <a:bodyPr/>
                    <a:lstStyle/>
                    <a:p>
                      <a:pPr marL="93980">
                        <a:lnSpc>
                          <a:spcPct val="100000"/>
                        </a:lnSpc>
                        <a:spcBef>
                          <a:spcPts val="335"/>
                        </a:spcBef>
                      </a:pPr>
                      <a:r>
                        <a:rPr sz="1200" b="1" dirty="0">
                          <a:solidFill>
                            <a:srgbClr val="FFFFFF"/>
                          </a:solidFill>
                          <a:latin typeface="Times New Roman"/>
                          <a:cs typeface="Times New Roman"/>
                        </a:rPr>
                        <a:t>19:00</a:t>
                      </a:r>
                      <a:endParaRPr sz="1200">
                        <a:latin typeface="Times New Roman"/>
                        <a:cs typeface="Times New Roman"/>
                      </a:endParaRPr>
                    </a:p>
                  </a:txBody>
                  <a:tcPr marL="0" marR="0" marT="4254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7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vMerge="1">
                  <a:txBody>
                    <a:bodyPr/>
                    <a:lstStyle/>
                    <a:p>
                      <a:endParaRPr/>
                    </a:p>
                  </a:txBody>
                  <a:tcPr marL="0" marR="0" marT="355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r>
              <a:tr h="393192">
                <a:tc>
                  <a:txBody>
                    <a:bodyPr/>
                    <a:lstStyle/>
                    <a:p>
                      <a:pPr marL="93980">
                        <a:lnSpc>
                          <a:spcPct val="100000"/>
                        </a:lnSpc>
                        <a:spcBef>
                          <a:spcPts val="335"/>
                        </a:spcBef>
                      </a:pPr>
                      <a:r>
                        <a:rPr sz="1200" b="1" dirty="0">
                          <a:solidFill>
                            <a:srgbClr val="FFFFFF"/>
                          </a:solidFill>
                          <a:latin typeface="Times New Roman"/>
                          <a:cs typeface="Times New Roman"/>
                        </a:rPr>
                        <a:t>20:00</a:t>
                      </a:r>
                      <a:endParaRPr sz="1200">
                        <a:latin typeface="Times New Roman"/>
                        <a:cs typeface="Times New Roman"/>
                      </a:endParaRPr>
                    </a:p>
                  </a:txBody>
                  <a:tcPr marL="0" marR="0" marT="4254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7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vMerge="1">
                  <a:txBody>
                    <a:bodyPr/>
                    <a:lstStyle/>
                    <a:p>
                      <a:endParaRPr/>
                    </a:p>
                  </a:txBody>
                  <a:tcPr marL="0" marR="0" marT="355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r>
              <a:tr h="350519">
                <a:tc>
                  <a:txBody>
                    <a:bodyPr/>
                    <a:lstStyle/>
                    <a:p>
                      <a:pPr marL="93980">
                        <a:lnSpc>
                          <a:spcPct val="100000"/>
                        </a:lnSpc>
                        <a:spcBef>
                          <a:spcPts val="335"/>
                        </a:spcBef>
                      </a:pPr>
                      <a:r>
                        <a:rPr sz="1200" b="1" dirty="0">
                          <a:solidFill>
                            <a:srgbClr val="FFFFFF"/>
                          </a:solidFill>
                          <a:latin typeface="Times New Roman"/>
                          <a:cs typeface="Times New Roman"/>
                        </a:rPr>
                        <a:t>21:00</a:t>
                      </a:r>
                      <a:endParaRPr sz="1200">
                        <a:latin typeface="Times New Roman"/>
                        <a:cs typeface="Times New Roman"/>
                      </a:endParaRPr>
                    </a:p>
                  </a:txBody>
                  <a:tcPr marL="0" marR="0" marT="4254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7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vMerge="1">
                  <a:txBody>
                    <a:bodyPr/>
                    <a:lstStyle/>
                    <a:p>
                      <a:endParaRPr/>
                    </a:p>
                  </a:txBody>
                  <a:tcPr marL="0" marR="0" marT="355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r>
            </a:tbl>
          </a:graphicData>
        </a:graphic>
      </p:graphicFrame>
      <p:grpSp>
        <p:nvGrpSpPr>
          <p:cNvPr id="3" name="object 3"/>
          <p:cNvGrpSpPr/>
          <p:nvPr/>
        </p:nvGrpSpPr>
        <p:grpSpPr>
          <a:xfrm>
            <a:off x="1703832" y="6593331"/>
            <a:ext cx="847725" cy="36830"/>
            <a:chOff x="1703832" y="6593331"/>
            <a:chExt cx="847725" cy="36830"/>
          </a:xfrm>
        </p:grpSpPr>
        <p:sp>
          <p:nvSpPr>
            <p:cNvPr id="4" name="object 4"/>
            <p:cNvSpPr/>
            <p:nvPr/>
          </p:nvSpPr>
          <p:spPr>
            <a:xfrm>
              <a:off x="1716024" y="6605523"/>
              <a:ext cx="835660" cy="24765"/>
            </a:xfrm>
            <a:custGeom>
              <a:avLst/>
              <a:gdLst/>
              <a:ahLst/>
              <a:cxnLst/>
              <a:rect l="l" t="t" r="r" b="b"/>
              <a:pathLst>
                <a:path w="835660" h="24765">
                  <a:moveTo>
                    <a:pt x="835151" y="0"/>
                  </a:moveTo>
                  <a:lnTo>
                    <a:pt x="0" y="0"/>
                  </a:lnTo>
                  <a:lnTo>
                    <a:pt x="0" y="24384"/>
                  </a:lnTo>
                  <a:lnTo>
                    <a:pt x="835151" y="24384"/>
                  </a:lnTo>
                  <a:lnTo>
                    <a:pt x="835151" y="0"/>
                  </a:lnTo>
                  <a:close/>
                </a:path>
              </a:pathLst>
            </a:custGeom>
            <a:solidFill>
              <a:srgbClr val="000000"/>
            </a:solidFill>
          </p:spPr>
          <p:txBody>
            <a:bodyPr wrap="square" lIns="0" tIns="0" rIns="0" bIns="0" rtlCol="0"/>
            <a:lstStyle/>
            <a:p>
              <a:endParaRPr/>
            </a:p>
          </p:txBody>
        </p:sp>
        <p:sp>
          <p:nvSpPr>
            <p:cNvPr id="5" name="object 5"/>
            <p:cNvSpPr/>
            <p:nvPr/>
          </p:nvSpPr>
          <p:spPr>
            <a:xfrm>
              <a:off x="1703832" y="6593331"/>
              <a:ext cx="835660" cy="24765"/>
            </a:xfrm>
            <a:custGeom>
              <a:avLst/>
              <a:gdLst/>
              <a:ahLst/>
              <a:cxnLst/>
              <a:rect l="l" t="t" r="r" b="b"/>
              <a:pathLst>
                <a:path w="835660" h="24765">
                  <a:moveTo>
                    <a:pt x="835152" y="0"/>
                  </a:moveTo>
                  <a:lnTo>
                    <a:pt x="0" y="0"/>
                  </a:lnTo>
                  <a:lnTo>
                    <a:pt x="0" y="24384"/>
                  </a:lnTo>
                  <a:lnTo>
                    <a:pt x="835152" y="24384"/>
                  </a:lnTo>
                  <a:lnTo>
                    <a:pt x="835152" y="0"/>
                  </a:lnTo>
                  <a:close/>
                </a:path>
              </a:pathLst>
            </a:custGeom>
            <a:solidFill>
              <a:srgbClr val="FFFF66"/>
            </a:solidFill>
          </p:spPr>
          <p:txBody>
            <a:bodyPr wrap="square" lIns="0" tIns="0" rIns="0" bIns="0" rtlCol="0"/>
            <a:lstStyle/>
            <a:p>
              <a:endParaRPr/>
            </a:p>
          </p:txBody>
        </p:sp>
      </p:grpSp>
      <p:sp>
        <p:nvSpPr>
          <p:cNvPr id="6" name="object 6"/>
          <p:cNvSpPr txBox="1"/>
          <p:nvPr/>
        </p:nvSpPr>
        <p:spPr>
          <a:xfrm>
            <a:off x="1480819" y="6236208"/>
            <a:ext cx="7893684" cy="756920"/>
          </a:xfrm>
          <a:prstGeom prst="rect">
            <a:avLst/>
          </a:prstGeom>
        </p:spPr>
        <p:txBody>
          <a:bodyPr vert="horz" wrap="square" lIns="0" tIns="12700" rIns="0" bIns="0" rtlCol="0">
            <a:spAutoFit/>
          </a:bodyPr>
          <a:lstStyle/>
          <a:p>
            <a:pPr marL="12700" marR="5080" indent="210185">
              <a:lnSpc>
                <a:spcPct val="100000"/>
              </a:lnSpc>
              <a:spcBef>
                <a:spcPts val="100"/>
              </a:spcBef>
            </a:pPr>
            <a:r>
              <a:rPr sz="2400" b="1" spc="-5" dirty="0">
                <a:solidFill>
                  <a:srgbClr val="FFFF66"/>
                </a:solidFill>
                <a:latin typeface="Comic Sans MS"/>
                <a:cs typeface="Comic Sans MS"/>
              </a:rPr>
              <a:t>NOT: </a:t>
            </a:r>
            <a:r>
              <a:rPr sz="2400" b="1" dirty="0">
                <a:solidFill>
                  <a:srgbClr val="FFFF66"/>
                </a:solidFill>
                <a:latin typeface="Comic Sans MS"/>
                <a:cs typeface="Comic Sans MS"/>
              </a:rPr>
              <a:t>Yapılması </a:t>
            </a:r>
            <a:r>
              <a:rPr sz="2400" b="1" spc="-10" dirty="0">
                <a:solidFill>
                  <a:srgbClr val="FFFF66"/>
                </a:solidFill>
                <a:latin typeface="Comic Sans MS"/>
                <a:cs typeface="Comic Sans MS"/>
              </a:rPr>
              <a:t>zorunlu </a:t>
            </a:r>
            <a:r>
              <a:rPr sz="2400" b="1" dirty="0">
                <a:solidFill>
                  <a:srgbClr val="FFFF66"/>
                </a:solidFill>
                <a:latin typeface="Comic Sans MS"/>
                <a:cs typeface="Comic Sans MS"/>
              </a:rPr>
              <a:t>olan acil işler yani </a:t>
            </a:r>
            <a:r>
              <a:rPr sz="2400" b="1" spc="-5" dirty="0">
                <a:solidFill>
                  <a:srgbClr val="FFFF66"/>
                </a:solidFill>
                <a:latin typeface="Comic Sans MS"/>
                <a:cs typeface="Comic Sans MS"/>
              </a:rPr>
              <a:t>“A </a:t>
            </a:r>
            <a:r>
              <a:rPr sz="2400" b="1" dirty="0">
                <a:solidFill>
                  <a:srgbClr val="FFFF66"/>
                </a:solidFill>
                <a:latin typeface="Comic Sans MS"/>
                <a:cs typeface="Comic Sans MS"/>
              </a:rPr>
              <a:t>Tipi  </a:t>
            </a:r>
            <a:r>
              <a:rPr sz="2400" b="1" spc="-5" dirty="0">
                <a:solidFill>
                  <a:srgbClr val="FFFF66"/>
                </a:solidFill>
                <a:latin typeface="Comic Sans MS"/>
                <a:cs typeface="Comic Sans MS"/>
              </a:rPr>
              <a:t>İşler” </a:t>
            </a:r>
            <a:r>
              <a:rPr sz="2400" b="1" spc="-10" dirty="0">
                <a:solidFill>
                  <a:srgbClr val="FFFF66"/>
                </a:solidFill>
                <a:latin typeface="Comic Sans MS"/>
                <a:cs typeface="Comic Sans MS"/>
              </a:rPr>
              <a:t>bireyin </a:t>
            </a:r>
            <a:r>
              <a:rPr sz="2400" b="1" spc="-5" dirty="0">
                <a:solidFill>
                  <a:srgbClr val="FFFF66"/>
                </a:solidFill>
                <a:latin typeface="Comic Sans MS"/>
                <a:cs typeface="Comic Sans MS"/>
              </a:rPr>
              <a:t>en verimli </a:t>
            </a:r>
            <a:r>
              <a:rPr sz="2400" b="1" dirty="0">
                <a:solidFill>
                  <a:srgbClr val="FFFF66"/>
                </a:solidFill>
                <a:latin typeface="Comic Sans MS"/>
                <a:cs typeface="Comic Sans MS"/>
              </a:rPr>
              <a:t>olduğu </a:t>
            </a:r>
            <a:r>
              <a:rPr sz="2400" b="1" spc="-5" dirty="0">
                <a:solidFill>
                  <a:srgbClr val="FFFF66"/>
                </a:solidFill>
                <a:latin typeface="Comic Sans MS"/>
                <a:cs typeface="Comic Sans MS"/>
              </a:rPr>
              <a:t>saatlere</a:t>
            </a:r>
            <a:r>
              <a:rPr sz="2400" b="1" spc="15" dirty="0">
                <a:solidFill>
                  <a:srgbClr val="FFFF66"/>
                </a:solidFill>
                <a:latin typeface="Comic Sans MS"/>
                <a:cs typeface="Comic Sans MS"/>
              </a:rPr>
              <a:t> </a:t>
            </a:r>
            <a:r>
              <a:rPr sz="2400" b="1" spc="-5" dirty="0">
                <a:solidFill>
                  <a:srgbClr val="FFFF66"/>
                </a:solidFill>
                <a:latin typeface="Comic Sans MS"/>
                <a:cs typeface="Comic Sans MS"/>
              </a:rPr>
              <a:t>konulmalıdır.</a:t>
            </a:r>
            <a:endParaRPr sz="2400">
              <a:latin typeface="Comic Sans MS"/>
              <a:cs typeface="Comic Sans MS"/>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05020" y="3078480"/>
            <a:ext cx="1478915" cy="695325"/>
          </a:xfrm>
          <a:prstGeom prst="rect">
            <a:avLst/>
          </a:prstGeom>
        </p:spPr>
        <p:txBody>
          <a:bodyPr vert="horz" wrap="square" lIns="0" tIns="11430" rIns="0" bIns="0" rtlCol="0">
            <a:spAutoFit/>
          </a:bodyPr>
          <a:lstStyle/>
          <a:p>
            <a:pPr marL="12700">
              <a:lnSpc>
                <a:spcPct val="100000"/>
              </a:lnSpc>
              <a:spcBef>
                <a:spcPts val="90"/>
              </a:spcBef>
            </a:pPr>
            <a:r>
              <a:rPr sz="4400" spc="-20" dirty="0"/>
              <a:t>T</a:t>
            </a:r>
            <a:r>
              <a:rPr sz="4400" dirty="0"/>
              <a:t>a</a:t>
            </a:r>
            <a:r>
              <a:rPr sz="4400" spc="-10" dirty="0"/>
              <a:t>ki</a:t>
            </a:r>
            <a:r>
              <a:rPr sz="4400" spc="-5" dirty="0"/>
              <a:t>p</a:t>
            </a:r>
            <a:endParaRPr sz="440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980692" y="2703576"/>
            <a:ext cx="3128010" cy="756920"/>
          </a:xfrm>
          <a:prstGeom prst="rect">
            <a:avLst/>
          </a:prstGeom>
        </p:spPr>
        <p:txBody>
          <a:bodyPr vert="horz" wrap="square" lIns="0" tIns="12700" rIns="0" bIns="0" rtlCol="0">
            <a:spAutoFit/>
          </a:bodyPr>
          <a:lstStyle/>
          <a:p>
            <a:pPr marL="12700">
              <a:lnSpc>
                <a:spcPct val="100000"/>
              </a:lnSpc>
              <a:spcBef>
                <a:spcPts val="100"/>
              </a:spcBef>
            </a:pPr>
            <a:r>
              <a:rPr sz="4800" spc="-10" dirty="0" smtClean="0">
                <a:solidFill>
                  <a:srgbClr val="FF0066"/>
                </a:solidFill>
              </a:rPr>
              <a:t>Dİ</a:t>
            </a:r>
            <a:r>
              <a:rPr sz="4800" spc="-5" dirty="0" smtClean="0">
                <a:solidFill>
                  <a:srgbClr val="FF0066"/>
                </a:solidFill>
              </a:rPr>
              <a:t>K</a:t>
            </a:r>
            <a:r>
              <a:rPr sz="4800" spc="15" dirty="0" smtClean="0">
                <a:solidFill>
                  <a:srgbClr val="FF0066"/>
                </a:solidFill>
              </a:rPr>
              <a:t>K</a:t>
            </a:r>
            <a:r>
              <a:rPr sz="4800" spc="-10" dirty="0" smtClean="0">
                <a:solidFill>
                  <a:srgbClr val="FF0066"/>
                </a:solidFill>
              </a:rPr>
              <a:t>A</a:t>
            </a:r>
            <a:r>
              <a:rPr sz="4800" spc="-5" dirty="0" smtClean="0">
                <a:solidFill>
                  <a:srgbClr val="FF0066"/>
                </a:solidFill>
              </a:rPr>
              <a:t>TL</a:t>
            </a:r>
            <a:r>
              <a:rPr sz="4800" dirty="0" smtClean="0">
                <a:solidFill>
                  <a:srgbClr val="FF0066"/>
                </a:solidFill>
              </a:rPr>
              <a:t>E</a:t>
            </a:r>
            <a:endParaRPr sz="4800" dirty="0"/>
          </a:p>
        </p:txBody>
      </p:sp>
      <p:grpSp>
        <p:nvGrpSpPr>
          <p:cNvPr id="4" name="object 4"/>
          <p:cNvGrpSpPr/>
          <p:nvPr/>
        </p:nvGrpSpPr>
        <p:grpSpPr>
          <a:xfrm>
            <a:off x="1993392" y="3408171"/>
            <a:ext cx="3130550" cy="73660"/>
            <a:chOff x="1993392" y="3408171"/>
            <a:chExt cx="3130550" cy="73660"/>
          </a:xfrm>
        </p:grpSpPr>
        <p:sp>
          <p:nvSpPr>
            <p:cNvPr id="5" name="object 5"/>
            <p:cNvSpPr/>
            <p:nvPr/>
          </p:nvSpPr>
          <p:spPr>
            <a:xfrm>
              <a:off x="2017776" y="3432555"/>
              <a:ext cx="3106420" cy="48895"/>
            </a:xfrm>
            <a:custGeom>
              <a:avLst/>
              <a:gdLst/>
              <a:ahLst/>
              <a:cxnLst/>
              <a:rect l="l" t="t" r="r" b="b"/>
              <a:pathLst>
                <a:path w="3106420" h="48895">
                  <a:moveTo>
                    <a:pt x="3105912" y="0"/>
                  </a:moveTo>
                  <a:lnTo>
                    <a:pt x="0" y="0"/>
                  </a:lnTo>
                  <a:lnTo>
                    <a:pt x="0" y="48767"/>
                  </a:lnTo>
                  <a:lnTo>
                    <a:pt x="3105912" y="48767"/>
                  </a:lnTo>
                  <a:lnTo>
                    <a:pt x="3105912" y="0"/>
                  </a:lnTo>
                  <a:close/>
                </a:path>
              </a:pathLst>
            </a:custGeom>
            <a:solidFill>
              <a:srgbClr val="000000"/>
            </a:solidFill>
          </p:spPr>
          <p:txBody>
            <a:bodyPr wrap="square" lIns="0" tIns="0" rIns="0" bIns="0" rtlCol="0"/>
            <a:lstStyle/>
            <a:p>
              <a:endParaRPr/>
            </a:p>
          </p:txBody>
        </p:sp>
        <p:sp>
          <p:nvSpPr>
            <p:cNvPr id="6" name="object 6"/>
            <p:cNvSpPr/>
            <p:nvPr/>
          </p:nvSpPr>
          <p:spPr>
            <a:xfrm>
              <a:off x="1993392" y="3408171"/>
              <a:ext cx="3106420" cy="48895"/>
            </a:xfrm>
            <a:custGeom>
              <a:avLst/>
              <a:gdLst/>
              <a:ahLst/>
              <a:cxnLst/>
              <a:rect l="l" t="t" r="r" b="b"/>
              <a:pathLst>
                <a:path w="3106420" h="48895">
                  <a:moveTo>
                    <a:pt x="3105911" y="0"/>
                  </a:moveTo>
                  <a:lnTo>
                    <a:pt x="0" y="0"/>
                  </a:lnTo>
                  <a:lnTo>
                    <a:pt x="0" y="48767"/>
                  </a:lnTo>
                  <a:lnTo>
                    <a:pt x="3105911" y="48767"/>
                  </a:lnTo>
                  <a:lnTo>
                    <a:pt x="3105911" y="0"/>
                  </a:lnTo>
                  <a:close/>
                </a:path>
              </a:pathLst>
            </a:custGeom>
            <a:solidFill>
              <a:srgbClr val="FF0066"/>
            </a:solidFill>
          </p:spPr>
          <p:txBody>
            <a:bodyPr wrap="square" lIns="0" tIns="0" rIns="0" bIns="0" rtlCol="0"/>
            <a:lstStyle/>
            <a:p>
              <a:endParaRPr/>
            </a:p>
          </p:txBody>
        </p:sp>
      </p:grpSp>
      <p:grpSp>
        <p:nvGrpSpPr>
          <p:cNvPr id="7" name="object 7"/>
          <p:cNvGrpSpPr/>
          <p:nvPr/>
        </p:nvGrpSpPr>
        <p:grpSpPr>
          <a:xfrm>
            <a:off x="1167383" y="4139691"/>
            <a:ext cx="4782820" cy="73660"/>
            <a:chOff x="1167383" y="4139691"/>
            <a:chExt cx="4782820" cy="73660"/>
          </a:xfrm>
        </p:grpSpPr>
        <p:sp>
          <p:nvSpPr>
            <p:cNvPr id="8" name="object 8"/>
            <p:cNvSpPr/>
            <p:nvPr/>
          </p:nvSpPr>
          <p:spPr>
            <a:xfrm>
              <a:off x="1191767" y="4164075"/>
              <a:ext cx="4758055" cy="48895"/>
            </a:xfrm>
            <a:custGeom>
              <a:avLst/>
              <a:gdLst/>
              <a:ahLst/>
              <a:cxnLst/>
              <a:rect l="l" t="t" r="r" b="b"/>
              <a:pathLst>
                <a:path w="4758055" h="48895">
                  <a:moveTo>
                    <a:pt x="4757928" y="0"/>
                  </a:moveTo>
                  <a:lnTo>
                    <a:pt x="0" y="0"/>
                  </a:lnTo>
                  <a:lnTo>
                    <a:pt x="0" y="48767"/>
                  </a:lnTo>
                  <a:lnTo>
                    <a:pt x="4757928" y="48767"/>
                  </a:lnTo>
                  <a:lnTo>
                    <a:pt x="4757928" y="0"/>
                  </a:lnTo>
                  <a:close/>
                </a:path>
              </a:pathLst>
            </a:custGeom>
            <a:solidFill>
              <a:srgbClr val="000000"/>
            </a:solidFill>
          </p:spPr>
          <p:txBody>
            <a:bodyPr wrap="square" lIns="0" tIns="0" rIns="0" bIns="0" rtlCol="0"/>
            <a:lstStyle/>
            <a:p>
              <a:endParaRPr/>
            </a:p>
          </p:txBody>
        </p:sp>
        <p:sp>
          <p:nvSpPr>
            <p:cNvPr id="9" name="object 9"/>
            <p:cNvSpPr/>
            <p:nvPr/>
          </p:nvSpPr>
          <p:spPr>
            <a:xfrm>
              <a:off x="1167383" y="4139691"/>
              <a:ext cx="4758055" cy="48895"/>
            </a:xfrm>
            <a:custGeom>
              <a:avLst/>
              <a:gdLst/>
              <a:ahLst/>
              <a:cxnLst/>
              <a:rect l="l" t="t" r="r" b="b"/>
              <a:pathLst>
                <a:path w="4758055" h="48895">
                  <a:moveTo>
                    <a:pt x="4757928" y="0"/>
                  </a:moveTo>
                  <a:lnTo>
                    <a:pt x="0" y="0"/>
                  </a:lnTo>
                  <a:lnTo>
                    <a:pt x="0" y="48767"/>
                  </a:lnTo>
                  <a:lnTo>
                    <a:pt x="4757928" y="48767"/>
                  </a:lnTo>
                  <a:lnTo>
                    <a:pt x="4757928" y="0"/>
                  </a:lnTo>
                  <a:close/>
                </a:path>
              </a:pathLst>
            </a:custGeom>
            <a:solidFill>
              <a:srgbClr val="FF0066"/>
            </a:solidFill>
          </p:spPr>
          <p:txBody>
            <a:bodyPr wrap="square" lIns="0" tIns="0" rIns="0" bIns="0" rtlCol="0"/>
            <a:lstStyle/>
            <a:p>
              <a:endParaRPr/>
            </a:p>
          </p:txBody>
        </p:sp>
      </p:grpSp>
      <p:sp>
        <p:nvSpPr>
          <p:cNvPr id="10" name="object 10"/>
          <p:cNvSpPr txBox="1"/>
          <p:nvPr/>
        </p:nvSpPr>
        <p:spPr>
          <a:xfrm>
            <a:off x="1154683" y="3435096"/>
            <a:ext cx="4782820" cy="3731791"/>
          </a:xfrm>
          <a:prstGeom prst="rect">
            <a:avLst/>
          </a:prstGeom>
        </p:spPr>
        <p:txBody>
          <a:bodyPr vert="horz" wrap="square" lIns="0" tIns="12700" rIns="0" bIns="0" rtlCol="0">
            <a:spAutoFit/>
          </a:bodyPr>
          <a:lstStyle/>
          <a:p>
            <a:pPr marL="1621790" marR="5080" indent="-1609725">
              <a:lnSpc>
                <a:spcPct val="100000"/>
              </a:lnSpc>
              <a:spcBef>
                <a:spcPts val="100"/>
              </a:spcBef>
            </a:pPr>
            <a:r>
              <a:rPr sz="4800" b="1" spc="-10" dirty="0">
                <a:solidFill>
                  <a:srgbClr val="FF0066"/>
                </a:solidFill>
                <a:latin typeface="Comic Sans MS"/>
                <a:cs typeface="Comic Sans MS"/>
              </a:rPr>
              <a:t>Dİ</a:t>
            </a:r>
            <a:r>
              <a:rPr sz="4800" b="1" dirty="0">
                <a:solidFill>
                  <a:srgbClr val="FF0066"/>
                </a:solidFill>
                <a:latin typeface="Comic Sans MS"/>
                <a:cs typeface="Comic Sans MS"/>
              </a:rPr>
              <a:t>N</a:t>
            </a:r>
            <a:r>
              <a:rPr sz="4800" b="1" spc="-5" dirty="0">
                <a:solidFill>
                  <a:srgbClr val="FF0066"/>
                </a:solidFill>
                <a:latin typeface="Comic Sans MS"/>
                <a:cs typeface="Comic Sans MS"/>
              </a:rPr>
              <a:t>L</a:t>
            </a:r>
            <a:r>
              <a:rPr sz="4800" b="1" dirty="0">
                <a:solidFill>
                  <a:srgbClr val="FF0066"/>
                </a:solidFill>
                <a:latin typeface="Comic Sans MS"/>
                <a:cs typeface="Comic Sans MS"/>
              </a:rPr>
              <a:t>E</a:t>
            </a:r>
            <a:r>
              <a:rPr sz="4800" b="1" spc="-10" dirty="0">
                <a:solidFill>
                  <a:srgbClr val="FF0066"/>
                </a:solidFill>
                <a:latin typeface="Comic Sans MS"/>
                <a:cs typeface="Comic Sans MS"/>
              </a:rPr>
              <a:t>D</a:t>
            </a:r>
            <a:r>
              <a:rPr sz="4800" b="1" spc="10" dirty="0">
                <a:solidFill>
                  <a:srgbClr val="FF0066"/>
                </a:solidFill>
                <a:latin typeface="Comic Sans MS"/>
                <a:cs typeface="Comic Sans MS"/>
              </a:rPr>
              <a:t>İ</a:t>
            </a:r>
            <a:r>
              <a:rPr sz="4800" b="1" dirty="0">
                <a:solidFill>
                  <a:srgbClr val="FF0066"/>
                </a:solidFill>
                <a:latin typeface="Comic Sans MS"/>
                <a:cs typeface="Comic Sans MS"/>
              </a:rPr>
              <a:t>Ğ</a:t>
            </a:r>
            <a:r>
              <a:rPr sz="4800" b="1" spc="-5" dirty="0">
                <a:solidFill>
                  <a:srgbClr val="FF0066"/>
                </a:solidFill>
                <a:latin typeface="Comic Sans MS"/>
                <a:cs typeface="Comic Sans MS"/>
              </a:rPr>
              <a:t>İ</a:t>
            </a:r>
            <a:r>
              <a:rPr sz="4800" b="1" spc="5" dirty="0">
                <a:solidFill>
                  <a:srgbClr val="FF0066"/>
                </a:solidFill>
                <a:latin typeface="Comic Sans MS"/>
                <a:cs typeface="Comic Sans MS"/>
              </a:rPr>
              <a:t>N</a:t>
            </a:r>
            <a:r>
              <a:rPr sz="4800" b="1" spc="-10" dirty="0">
                <a:solidFill>
                  <a:srgbClr val="FF0066"/>
                </a:solidFill>
                <a:latin typeface="Comic Sans MS"/>
                <a:cs typeface="Comic Sans MS"/>
              </a:rPr>
              <a:t>İ</a:t>
            </a:r>
            <a:r>
              <a:rPr sz="4800" b="1" dirty="0">
                <a:solidFill>
                  <a:srgbClr val="FF0066"/>
                </a:solidFill>
                <a:latin typeface="Comic Sans MS"/>
                <a:cs typeface="Comic Sans MS"/>
              </a:rPr>
              <a:t>Z  </a:t>
            </a:r>
            <a:r>
              <a:rPr sz="4800" b="1" spc="-5" dirty="0" smtClean="0">
                <a:solidFill>
                  <a:srgbClr val="FF0066"/>
                </a:solidFill>
                <a:latin typeface="Comic Sans MS"/>
                <a:cs typeface="Comic Sans MS"/>
              </a:rPr>
              <a:t>İÇİN</a:t>
            </a:r>
            <a:endParaRPr lang="tr-TR" sz="4800" b="1" spc="-5" dirty="0" smtClean="0">
              <a:solidFill>
                <a:srgbClr val="FF0066"/>
              </a:solidFill>
              <a:latin typeface="Comic Sans MS"/>
              <a:cs typeface="Comic Sans MS"/>
            </a:endParaRPr>
          </a:p>
          <a:p>
            <a:pPr marL="1621790" marR="5080" indent="-1609725">
              <a:lnSpc>
                <a:spcPct val="100000"/>
              </a:lnSpc>
              <a:spcBef>
                <a:spcPts val="100"/>
              </a:spcBef>
            </a:pPr>
            <a:endParaRPr lang="tr-TR" sz="4800" b="1" spc="-5" dirty="0" smtClean="0">
              <a:solidFill>
                <a:srgbClr val="FF0066"/>
              </a:solidFill>
              <a:latin typeface="Comic Sans MS"/>
              <a:cs typeface="Comic Sans MS"/>
            </a:endParaRPr>
          </a:p>
          <a:p>
            <a:pPr marL="1621790" marR="5080" indent="-1609725">
              <a:lnSpc>
                <a:spcPct val="100000"/>
              </a:lnSpc>
              <a:spcBef>
                <a:spcPts val="100"/>
              </a:spcBef>
            </a:pPr>
            <a:r>
              <a:rPr lang="tr-TR" sz="4800" b="1" spc="-5" dirty="0" smtClean="0">
                <a:solidFill>
                  <a:srgbClr val="FF0066"/>
                </a:solidFill>
                <a:latin typeface="Comic Sans MS"/>
                <a:cs typeface="Comic Sans MS"/>
              </a:rPr>
              <a:t>TEŞEKKÜR EDERİM…</a:t>
            </a:r>
            <a:endParaRPr sz="4800" dirty="0">
              <a:latin typeface="Comic Sans MS"/>
              <a:cs typeface="Comic Sans MS"/>
            </a:endParaRPr>
          </a:p>
        </p:txBody>
      </p:sp>
      <p:grpSp>
        <p:nvGrpSpPr>
          <p:cNvPr id="11" name="object 11"/>
          <p:cNvGrpSpPr/>
          <p:nvPr/>
        </p:nvGrpSpPr>
        <p:grpSpPr>
          <a:xfrm>
            <a:off x="2776727" y="4871211"/>
            <a:ext cx="1564005" cy="73660"/>
            <a:chOff x="2776727" y="4871211"/>
            <a:chExt cx="1564005" cy="73660"/>
          </a:xfrm>
        </p:grpSpPr>
        <p:sp>
          <p:nvSpPr>
            <p:cNvPr id="12" name="object 12"/>
            <p:cNvSpPr/>
            <p:nvPr/>
          </p:nvSpPr>
          <p:spPr>
            <a:xfrm>
              <a:off x="2801111" y="4895595"/>
              <a:ext cx="1539240" cy="48895"/>
            </a:xfrm>
            <a:custGeom>
              <a:avLst/>
              <a:gdLst/>
              <a:ahLst/>
              <a:cxnLst/>
              <a:rect l="l" t="t" r="r" b="b"/>
              <a:pathLst>
                <a:path w="1539239" h="48895">
                  <a:moveTo>
                    <a:pt x="1539239" y="0"/>
                  </a:moveTo>
                  <a:lnTo>
                    <a:pt x="0" y="0"/>
                  </a:lnTo>
                  <a:lnTo>
                    <a:pt x="0" y="48767"/>
                  </a:lnTo>
                  <a:lnTo>
                    <a:pt x="1539239" y="48767"/>
                  </a:lnTo>
                  <a:lnTo>
                    <a:pt x="1539239" y="0"/>
                  </a:lnTo>
                  <a:close/>
                </a:path>
              </a:pathLst>
            </a:custGeom>
            <a:solidFill>
              <a:srgbClr val="000000"/>
            </a:solidFill>
          </p:spPr>
          <p:txBody>
            <a:bodyPr wrap="square" lIns="0" tIns="0" rIns="0" bIns="0" rtlCol="0"/>
            <a:lstStyle/>
            <a:p>
              <a:endParaRPr/>
            </a:p>
          </p:txBody>
        </p:sp>
        <p:sp>
          <p:nvSpPr>
            <p:cNvPr id="13" name="object 13"/>
            <p:cNvSpPr/>
            <p:nvPr/>
          </p:nvSpPr>
          <p:spPr>
            <a:xfrm>
              <a:off x="2776727" y="4871211"/>
              <a:ext cx="1539240" cy="48895"/>
            </a:xfrm>
            <a:custGeom>
              <a:avLst/>
              <a:gdLst/>
              <a:ahLst/>
              <a:cxnLst/>
              <a:rect l="l" t="t" r="r" b="b"/>
              <a:pathLst>
                <a:path w="1539239" h="48895">
                  <a:moveTo>
                    <a:pt x="1539239" y="0"/>
                  </a:moveTo>
                  <a:lnTo>
                    <a:pt x="0" y="0"/>
                  </a:lnTo>
                  <a:lnTo>
                    <a:pt x="0" y="48768"/>
                  </a:lnTo>
                  <a:lnTo>
                    <a:pt x="1539239" y="48768"/>
                  </a:lnTo>
                  <a:lnTo>
                    <a:pt x="1539239" y="0"/>
                  </a:lnTo>
                  <a:close/>
                </a:path>
              </a:pathLst>
            </a:custGeom>
            <a:solidFill>
              <a:srgbClr val="FF0066"/>
            </a:solidFill>
          </p:spPr>
          <p:txBody>
            <a:bodyPr wrap="square" lIns="0" tIns="0" rIns="0" bIns="0" rtlCol="0"/>
            <a:lstStyle/>
            <a:p>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273555" y="429768"/>
            <a:ext cx="8145145" cy="3545204"/>
          </a:xfrm>
          <a:prstGeom prst="rect">
            <a:avLst/>
          </a:prstGeom>
        </p:spPr>
        <p:txBody>
          <a:bodyPr vert="horz" wrap="square" lIns="0" tIns="11430" rIns="0" bIns="0" rtlCol="0">
            <a:spAutoFit/>
          </a:bodyPr>
          <a:lstStyle/>
          <a:p>
            <a:pPr marL="222885" marR="215900" algn="ctr">
              <a:lnSpc>
                <a:spcPct val="100000"/>
              </a:lnSpc>
              <a:spcBef>
                <a:spcPts val="90"/>
              </a:spcBef>
            </a:pPr>
            <a:r>
              <a:rPr sz="3200" b="1" spc="-10" dirty="0">
                <a:solidFill>
                  <a:srgbClr val="FF4F4F"/>
                </a:solidFill>
                <a:latin typeface="Comic Sans MS"/>
                <a:cs typeface="Comic Sans MS"/>
              </a:rPr>
              <a:t>Ancak biz </a:t>
            </a:r>
            <a:r>
              <a:rPr sz="3200" b="1" spc="-5" dirty="0">
                <a:solidFill>
                  <a:srgbClr val="FF4F4F"/>
                </a:solidFill>
                <a:latin typeface="Comic Sans MS"/>
                <a:cs typeface="Comic Sans MS"/>
              </a:rPr>
              <a:t>zamanı </a:t>
            </a:r>
            <a:r>
              <a:rPr sz="3200" b="1" spc="-10" dirty="0">
                <a:solidFill>
                  <a:srgbClr val="FF4F4F"/>
                </a:solidFill>
                <a:latin typeface="Comic Sans MS"/>
                <a:cs typeface="Comic Sans MS"/>
              </a:rPr>
              <a:t>bir kıt </a:t>
            </a:r>
            <a:r>
              <a:rPr sz="3200" b="1" spc="-5" dirty="0">
                <a:solidFill>
                  <a:srgbClr val="FF4F4F"/>
                </a:solidFill>
                <a:latin typeface="Comic Sans MS"/>
                <a:cs typeface="Comic Sans MS"/>
              </a:rPr>
              <a:t>kaynak </a:t>
            </a:r>
            <a:r>
              <a:rPr sz="3200" b="1" spc="-10" dirty="0">
                <a:solidFill>
                  <a:srgbClr val="FF4F4F"/>
                </a:solidFill>
                <a:latin typeface="Comic Sans MS"/>
                <a:cs typeface="Comic Sans MS"/>
              </a:rPr>
              <a:t>olarak  </a:t>
            </a:r>
            <a:r>
              <a:rPr sz="3200" b="1" spc="-5" dirty="0">
                <a:solidFill>
                  <a:srgbClr val="FF4F4F"/>
                </a:solidFill>
                <a:latin typeface="Comic Sans MS"/>
                <a:cs typeface="Comic Sans MS"/>
              </a:rPr>
              <a:t>algılamamaktayız. </a:t>
            </a:r>
            <a:r>
              <a:rPr sz="3200" b="1" spc="-10" dirty="0">
                <a:solidFill>
                  <a:srgbClr val="FF4F4F"/>
                </a:solidFill>
                <a:latin typeface="Comic Sans MS"/>
                <a:cs typeface="Comic Sans MS"/>
              </a:rPr>
              <a:t>Zira </a:t>
            </a:r>
            <a:r>
              <a:rPr sz="3200" b="1" spc="-5" dirty="0">
                <a:solidFill>
                  <a:srgbClr val="FF4F4F"/>
                </a:solidFill>
                <a:latin typeface="Comic Sans MS"/>
                <a:cs typeface="Comic Sans MS"/>
              </a:rPr>
              <a:t>olur </a:t>
            </a:r>
            <a:r>
              <a:rPr sz="3200" b="1" dirty="0">
                <a:solidFill>
                  <a:srgbClr val="FF4F4F"/>
                </a:solidFill>
                <a:latin typeface="Comic Sans MS"/>
                <a:cs typeface="Comic Sans MS"/>
              </a:rPr>
              <a:t>olmaz </a:t>
            </a:r>
            <a:r>
              <a:rPr sz="3200" b="1" spc="-10" dirty="0">
                <a:solidFill>
                  <a:srgbClr val="FF4F4F"/>
                </a:solidFill>
                <a:latin typeface="Comic Sans MS"/>
                <a:cs typeface="Comic Sans MS"/>
              </a:rPr>
              <a:t>her  </a:t>
            </a:r>
            <a:r>
              <a:rPr sz="3200" b="1" spc="-5" dirty="0">
                <a:solidFill>
                  <a:srgbClr val="FF4F4F"/>
                </a:solidFill>
                <a:latin typeface="Comic Sans MS"/>
                <a:cs typeface="Comic Sans MS"/>
              </a:rPr>
              <a:t>kişiye </a:t>
            </a:r>
            <a:r>
              <a:rPr sz="3200" b="1" spc="10" dirty="0">
                <a:solidFill>
                  <a:srgbClr val="FF4F4F"/>
                </a:solidFill>
                <a:latin typeface="Comic Sans MS"/>
                <a:cs typeface="Comic Sans MS"/>
              </a:rPr>
              <a:t>ve </a:t>
            </a:r>
            <a:r>
              <a:rPr sz="3200" b="1" spc="-5" dirty="0">
                <a:solidFill>
                  <a:srgbClr val="FF4F4F"/>
                </a:solidFill>
                <a:latin typeface="Comic Sans MS"/>
                <a:cs typeface="Comic Sans MS"/>
              </a:rPr>
              <a:t>olur olmaz </a:t>
            </a:r>
            <a:r>
              <a:rPr sz="3200" b="1" spc="-10" dirty="0">
                <a:solidFill>
                  <a:srgbClr val="FF4F4F"/>
                </a:solidFill>
                <a:latin typeface="Comic Sans MS"/>
                <a:cs typeface="Comic Sans MS"/>
              </a:rPr>
              <a:t>her </a:t>
            </a:r>
            <a:r>
              <a:rPr sz="3200" b="1" spc="-5" dirty="0">
                <a:solidFill>
                  <a:srgbClr val="FF4F4F"/>
                </a:solidFill>
                <a:latin typeface="Comic Sans MS"/>
                <a:cs typeface="Comic Sans MS"/>
              </a:rPr>
              <a:t>konuya </a:t>
            </a:r>
            <a:r>
              <a:rPr sz="3200" b="1" spc="-10" dirty="0">
                <a:solidFill>
                  <a:srgbClr val="FF4F4F"/>
                </a:solidFill>
                <a:latin typeface="Comic Sans MS"/>
                <a:cs typeface="Comic Sans MS"/>
              </a:rPr>
              <a:t>zaman  </a:t>
            </a:r>
            <a:r>
              <a:rPr sz="3200" b="1" spc="-5" dirty="0">
                <a:solidFill>
                  <a:srgbClr val="FF4F4F"/>
                </a:solidFill>
                <a:latin typeface="Comic Sans MS"/>
                <a:cs typeface="Comic Sans MS"/>
              </a:rPr>
              <a:t>ayırırken, olur </a:t>
            </a:r>
            <a:r>
              <a:rPr sz="3200" b="1" spc="-10" dirty="0">
                <a:solidFill>
                  <a:srgbClr val="FF4F4F"/>
                </a:solidFill>
                <a:latin typeface="Comic Sans MS"/>
                <a:cs typeface="Comic Sans MS"/>
              </a:rPr>
              <a:t>olmaz </a:t>
            </a:r>
            <a:r>
              <a:rPr sz="3200" b="1" dirty="0">
                <a:solidFill>
                  <a:srgbClr val="FF4F4F"/>
                </a:solidFill>
                <a:latin typeface="Comic Sans MS"/>
                <a:cs typeface="Comic Sans MS"/>
              </a:rPr>
              <a:t>her kişiye </a:t>
            </a:r>
            <a:r>
              <a:rPr sz="3200" b="1" spc="-5" dirty="0">
                <a:solidFill>
                  <a:srgbClr val="FF4F4F"/>
                </a:solidFill>
                <a:latin typeface="Comic Sans MS"/>
                <a:cs typeface="Comic Sans MS"/>
              </a:rPr>
              <a:t>ve olur  </a:t>
            </a:r>
            <a:r>
              <a:rPr sz="3200" b="1" spc="-10" dirty="0">
                <a:solidFill>
                  <a:srgbClr val="FF4F4F"/>
                </a:solidFill>
                <a:latin typeface="Comic Sans MS"/>
                <a:cs typeface="Comic Sans MS"/>
              </a:rPr>
              <a:t>olmaz </a:t>
            </a:r>
            <a:r>
              <a:rPr sz="3200" b="1" dirty="0">
                <a:solidFill>
                  <a:srgbClr val="FF4F4F"/>
                </a:solidFill>
                <a:latin typeface="Comic Sans MS"/>
                <a:cs typeface="Comic Sans MS"/>
              </a:rPr>
              <a:t>her konuya </a:t>
            </a:r>
            <a:r>
              <a:rPr sz="3200" b="1" spc="-10" dirty="0">
                <a:solidFill>
                  <a:srgbClr val="FF4F4F"/>
                </a:solidFill>
                <a:latin typeface="Comic Sans MS"/>
                <a:cs typeface="Comic Sans MS"/>
              </a:rPr>
              <a:t>para</a:t>
            </a:r>
            <a:r>
              <a:rPr sz="3200" b="1" spc="15" dirty="0">
                <a:solidFill>
                  <a:srgbClr val="FF4F4F"/>
                </a:solidFill>
                <a:latin typeface="Comic Sans MS"/>
                <a:cs typeface="Comic Sans MS"/>
              </a:rPr>
              <a:t> </a:t>
            </a:r>
            <a:r>
              <a:rPr sz="3200" b="1" spc="-5" dirty="0">
                <a:solidFill>
                  <a:srgbClr val="FF4F4F"/>
                </a:solidFill>
                <a:latin typeface="Comic Sans MS"/>
                <a:cs typeface="Comic Sans MS"/>
              </a:rPr>
              <a:t>ayırmayız.</a:t>
            </a:r>
            <a:endParaRPr sz="3200">
              <a:latin typeface="Comic Sans MS"/>
              <a:cs typeface="Comic Sans MS"/>
            </a:endParaRPr>
          </a:p>
          <a:p>
            <a:pPr algn="ctr">
              <a:lnSpc>
                <a:spcPct val="100000"/>
              </a:lnSpc>
            </a:pPr>
            <a:r>
              <a:rPr sz="3200" b="1" spc="-10" dirty="0">
                <a:solidFill>
                  <a:srgbClr val="FF4F4F"/>
                </a:solidFill>
                <a:latin typeface="Comic Sans MS"/>
                <a:cs typeface="Comic Sans MS"/>
              </a:rPr>
              <a:t>Lakin </a:t>
            </a:r>
            <a:r>
              <a:rPr sz="3200" b="1" spc="-5" dirty="0">
                <a:solidFill>
                  <a:srgbClr val="FF4F4F"/>
                </a:solidFill>
                <a:latin typeface="Comic Sans MS"/>
                <a:cs typeface="Comic Sans MS"/>
              </a:rPr>
              <a:t>unutmamak </a:t>
            </a:r>
            <a:r>
              <a:rPr sz="3200" b="1" spc="-10" dirty="0">
                <a:solidFill>
                  <a:srgbClr val="FF4F4F"/>
                </a:solidFill>
                <a:latin typeface="Comic Sans MS"/>
                <a:cs typeface="Comic Sans MS"/>
              </a:rPr>
              <a:t>gerekir </a:t>
            </a:r>
            <a:r>
              <a:rPr sz="3200" b="1" spc="-5" dirty="0">
                <a:solidFill>
                  <a:srgbClr val="FF4F4F"/>
                </a:solidFill>
                <a:latin typeface="Comic Sans MS"/>
                <a:cs typeface="Comic Sans MS"/>
              </a:rPr>
              <a:t>ki zaman </a:t>
            </a:r>
            <a:r>
              <a:rPr sz="3200" b="1" spc="-10" dirty="0">
                <a:solidFill>
                  <a:srgbClr val="FF4F4F"/>
                </a:solidFill>
                <a:latin typeface="Comic Sans MS"/>
                <a:cs typeface="Comic Sans MS"/>
              </a:rPr>
              <a:t>da</a:t>
            </a:r>
            <a:r>
              <a:rPr sz="3200" b="1" spc="65" dirty="0">
                <a:solidFill>
                  <a:srgbClr val="FF4F4F"/>
                </a:solidFill>
                <a:latin typeface="Comic Sans MS"/>
                <a:cs typeface="Comic Sans MS"/>
              </a:rPr>
              <a:t> </a:t>
            </a:r>
            <a:r>
              <a:rPr sz="3200" b="1" spc="-10" dirty="0">
                <a:solidFill>
                  <a:srgbClr val="FF4F4F"/>
                </a:solidFill>
                <a:latin typeface="Comic Sans MS"/>
                <a:cs typeface="Comic Sans MS"/>
              </a:rPr>
              <a:t>bir</a:t>
            </a:r>
            <a:endParaRPr sz="3200">
              <a:latin typeface="Comic Sans MS"/>
              <a:cs typeface="Comic Sans MS"/>
            </a:endParaRPr>
          </a:p>
          <a:p>
            <a:pPr algn="ctr">
              <a:lnSpc>
                <a:spcPct val="100000"/>
              </a:lnSpc>
              <a:spcBef>
                <a:spcPts val="840"/>
              </a:spcBef>
            </a:pPr>
            <a:r>
              <a:rPr sz="3200" b="1" spc="-10" dirty="0">
                <a:solidFill>
                  <a:srgbClr val="FF4F4F"/>
                </a:solidFill>
                <a:latin typeface="Comic Sans MS"/>
                <a:cs typeface="Comic Sans MS"/>
              </a:rPr>
              <a:t>kıt </a:t>
            </a:r>
            <a:r>
              <a:rPr sz="3200" b="1" spc="-5" dirty="0">
                <a:solidFill>
                  <a:srgbClr val="FF4F4F"/>
                </a:solidFill>
                <a:latin typeface="Comic Sans MS"/>
                <a:cs typeface="Comic Sans MS"/>
              </a:rPr>
              <a:t>kaynaktır</a:t>
            </a:r>
            <a:r>
              <a:rPr sz="3200" b="1" spc="15" dirty="0">
                <a:solidFill>
                  <a:srgbClr val="FF4F4F"/>
                </a:solidFill>
                <a:latin typeface="Comic Sans MS"/>
                <a:cs typeface="Comic Sans MS"/>
              </a:rPr>
              <a:t> </a:t>
            </a:r>
            <a:r>
              <a:rPr sz="3200" b="1" spc="-5" dirty="0">
                <a:solidFill>
                  <a:srgbClr val="FF4F4F"/>
                </a:solidFill>
                <a:latin typeface="Comic Sans MS"/>
                <a:cs typeface="Comic Sans MS"/>
              </a:rPr>
              <a:t>ve</a:t>
            </a:r>
            <a:endParaRPr sz="3200">
              <a:latin typeface="Comic Sans MS"/>
              <a:cs typeface="Comic Sans MS"/>
            </a:endParaRPr>
          </a:p>
        </p:txBody>
      </p:sp>
      <p:sp>
        <p:nvSpPr>
          <p:cNvPr id="3" name="object 3"/>
          <p:cNvSpPr/>
          <p:nvPr/>
        </p:nvSpPr>
        <p:spPr>
          <a:xfrm>
            <a:off x="2033016" y="3993388"/>
            <a:ext cx="6553200" cy="3212592"/>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74191" y="347979"/>
            <a:ext cx="9144000" cy="685800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ctrTitle"/>
          </p:nvPr>
        </p:nvSpPr>
        <p:spPr>
          <a:prstGeom prst="rect">
            <a:avLst/>
          </a:prstGeom>
        </p:spPr>
        <p:txBody>
          <a:bodyPr vert="horz" wrap="square" lIns="0" tIns="12700" rIns="0" bIns="0" rtlCol="0">
            <a:spAutoFit/>
          </a:bodyPr>
          <a:lstStyle/>
          <a:p>
            <a:pPr marL="433070" marR="5080" indent="-421005">
              <a:lnSpc>
                <a:spcPct val="100000"/>
              </a:lnSpc>
              <a:spcBef>
                <a:spcPts val="100"/>
              </a:spcBef>
            </a:pPr>
            <a:r>
              <a:rPr spc="-5" dirty="0"/>
              <a:t>*Bana biraz vakit </a:t>
            </a:r>
            <a:r>
              <a:rPr dirty="0"/>
              <a:t>ayırıp,  </a:t>
            </a:r>
            <a:r>
              <a:rPr spc="-10" dirty="0"/>
              <a:t>randevu </a:t>
            </a:r>
            <a:r>
              <a:rPr spc="-5" dirty="0"/>
              <a:t>verir</a:t>
            </a:r>
            <a:r>
              <a:rPr spc="10" dirty="0"/>
              <a:t> </a:t>
            </a:r>
            <a:r>
              <a:rPr dirty="0"/>
              <a:t>misiniz?</a:t>
            </a:r>
          </a:p>
        </p:txBody>
      </p:sp>
      <p:sp>
        <p:nvSpPr>
          <p:cNvPr id="4" name="object 4"/>
          <p:cNvSpPr txBox="1">
            <a:spLocks noGrp="1"/>
          </p:cNvSpPr>
          <p:nvPr>
            <p:ph type="subTitle" idx="4"/>
          </p:nvPr>
        </p:nvSpPr>
        <p:spPr>
          <a:prstGeom prst="rect">
            <a:avLst/>
          </a:prstGeom>
        </p:spPr>
        <p:txBody>
          <a:bodyPr vert="horz" wrap="square" lIns="0" tIns="9525" rIns="0" bIns="0" rtlCol="0">
            <a:spAutoFit/>
          </a:bodyPr>
          <a:lstStyle/>
          <a:p>
            <a:pPr marL="2807335" marR="5080" indent="-2795270">
              <a:lnSpc>
                <a:spcPct val="100400"/>
              </a:lnSpc>
              <a:spcBef>
                <a:spcPts val="75"/>
              </a:spcBef>
            </a:pPr>
            <a:r>
              <a:rPr spc="-5" dirty="0"/>
              <a:t>*Bana on milyar </a:t>
            </a:r>
            <a:r>
              <a:rPr spc="5" dirty="0"/>
              <a:t>borç </a:t>
            </a:r>
            <a:r>
              <a:rPr spc="-10" dirty="0"/>
              <a:t>verir  </a:t>
            </a:r>
            <a:r>
              <a:rPr spc="-5" dirty="0"/>
              <a:t>misiniz?</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90547" y="777239"/>
            <a:ext cx="5494020" cy="636270"/>
          </a:xfrm>
          <a:prstGeom prst="rect">
            <a:avLst/>
          </a:prstGeom>
        </p:spPr>
        <p:txBody>
          <a:bodyPr vert="horz" wrap="square" lIns="0" tIns="13335" rIns="0" bIns="0" rtlCol="0">
            <a:spAutoFit/>
          </a:bodyPr>
          <a:lstStyle/>
          <a:p>
            <a:pPr marL="12700">
              <a:lnSpc>
                <a:spcPct val="100000"/>
              </a:lnSpc>
              <a:spcBef>
                <a:spcPts val="105"/>
              </a:spcBef>
            </a:pPr>
            <a:r>
              <a:rPr sz="4000" b="1" spc="5" dirty="0">
                <a:solidFill>
                  <a:srgbClr val="FF3300"/>
                </a:solidFill>
                <a:latin typeface="Comic Sans MS"/>
                <a:cs typeface="Comic Sans MS"/>
              </a:rPr>
              <a:t>Zaman </a:t>
            </a:r>
            <a:r>
              <a:rPr sz="4000" b="1" dirty="0">
                <a:solidFill>
                  <a:srgbClr val="FF3300"/>
                </a:solidFill>
                <a:latin typeface="Comic Sans MS"/>
                <a:cs typeface="Comic Sans MS"/>
              </a:rPr>
              <a:t>Yönetimi</a:t>
            </a:r>
            <a:r>
              <a:rPr sz="4000" b="1" spc="-95" dirty="0">
                <a:solidFill>
                  <a:srgbClr val="FF3300"/>
                </a:solidFill>
                <a:latin typeface="Comic Sans MS"/>
                <a:cs typeface="Comic Sans MS"/>
              </a:rPr>
              <a:t> </a:t>
            </a:r>
            <a:r>
              <a:rPr sz="4000" b="1" dirty="0">
                <a:solidFill>
                  <a:srgbClr val="FF3300"/>
                </a:solidFill>
                <a:latin typeface="Comic Sans MS"/>
                <a:cs typeface="Comic Sans MS"/>
              </a:rPr>
              <a:t>Nedir</a:t>
            </a:r>
            <a:endParaRPr sz="4000">
              <a:latin typeface="Comic Sans MS"/>
              <a:cs typeface="Comic Sans MS"/>
            </a:endParaRPr>
          </a:p>
        </p:txBody>
      </p:sp>
      <p:sp>
        <p:nvSpPr>
          <p:cNvPr id="3" name="object 3"/>
          <p:cNvSpPr txBox="1"/>
          <p:nvPr/>
        </p:nvSpPr>
        <p:spPr>
          <a:xfrm>
            <a:off x="1127252" y="1847087"/>
            <a:ext cx="8434705" cy="1306830"/>
          </a:xfrm>
          <a:prstGeom prst="rect">
            <a:avLst/>
          </a:prstGeom>
        </p:spPr>
        <p:txBody>
          <a:bodyPr vert="horz" wrap="square" lIns="0" tIns="13335" rIns="0" bIns="0" rtlCol="0">
            <a:spAutoFit/>
          </a:bodyPr>
          <a:lstStyle/>
          <a:p>
            <a:pPr marL="12065" marR="5080" indent="1270" algn="ctr">
              <a:lnSpc>
                <a:spcPct val="100000"/>
              </a:lnSpc>
              <a:spcBef>
                <a:spcPts val="105"/>
              </a:spcBef>
            </a:pPr>
            <a:r>
              <a:rPr sz="2800" b="1" spc="-5" dirty="0">
                <a:solidFill>
                  <a:srgbClr val="FFFF00"/>
                </a:solidFill>
                <a:latin typeface="Comic Sans MS"/>
                <a:cs typeface="Comic Sans MS"/>
              </a:rPr>
              <a:t>Zaman </a:t>
            </a:r>
            <a:r>
              <a:rPr sz="2800" b="1" dirty="0">
                <a:solidFill>
                  <a:srgbClr val="FFFF00"/>
                </a:solidFill>
                <a:latin typeface="Comic Sans MS"/>
                <a:cs typeface="Comic Sans MS"/>
              </a:rPr>
              <a:t>yönetimi </a:t>
            </a:r>
            <a:r>
              <a:rPr sz="2800" b="1" spc="-10" dirty="0">
                <a:solidFill>
                  <a:srgbClr val="FFFF00"/>
                </a:solidFill>
                <a:latin typeface="Comic Sans MS"/>
                <a:cs typeface="Comic Sans MS"/>
              </a:rPr>
              <a:t>bize </a:t>
            </a:r>
            <a:r>
              <a:rPr sz="2800" b="1" spc="-5" dirty="0">
                <a:solidFill>
                  <a:srgbClr val="FFFF00"/>
                </a:solidFill>
                <a:latin typeface="Comic Sans MS"/>
                <a:cs typeface="Comic Sans MS"/>
              </a:rPr>
              <a:t>verilmiş </a:t>
            </a:r>
            <a:r>
              <a:rPr sz="2800" b="1" spc="5" dirty="0">
                <a:solidFill>
                  <a:srgbClr val="FFFF00"/>
                </a:solidFill>
                <a:latin typeface="Comic Sans MS"/>
                <a:cs typeface="Comic Sans MS"/>
              </a:rPr>
              <a:t>olan </a:t>
            </a:r>
            <a:r>
              <a:rPr sz="2800" b="1" spc="-5" dirty="0">
                <a:solidFill>
                  <a:srgbClr val="FFFF00"/>
                </a:solidFill>
                <a:latin typeface="Comic Sans MS"/>
                <a:cs typeface="Comic Sans MS"/>
              </a:rPr>
              <a:t>zamanı en  </a:t>
            </a:r>
            <a:r>
              <a:rPr sz="2800" b="1" dirty="0">
                <a:solidFill>
                  <a:srgbClr val="FFFF00"/>
                </a:solidFill>
                <a:latin typeface="Comic Sans MS"/>
                <a:cs typeface="Comic Sans MS"/>
              </a:rPr>
              <a:t>verimli şekilde </a:t>
            </a:r>
            <a:r>
              <a:rPr sz="2800" b="1" spc="-10" dirty="0">
                <a:solidFill>
                  <a:srgbClr val="FFFF00"/>
                </a:solidFill>
                <a:latin typeface="Comic Sans MS"/>
                <a:cs typeface="Comic Sans MS"/>
              </a:rPr>
              <a:t>kullanmayı, </a:t>
            </a:r>
            <a:r>
              <a:rPr sz="2800" b="1" spc="-5" dirty="0">
                <a:solidFill>
                  <a:srgbClr val="FFFF00"/>
                </a:solidFill>
                <a:latin typeface="Comic Sans MS"/>
                <a:cs typeface="Comic Sans MS"/>
              </a:rPr>
              <a:t>zamanı kontrol etmeyi  </a:t>
            </a:r>
            <a:r>
              <a:rPr sz="2800" b="1" dirty="0">
                <a:solidFill>
                  <a:srgbClr val="FFFF00"/>
                </a:solidFill>
                <a:latin typeface="Comic Sans MS"/>
                <a:cs typeface="Comic Sans MS"/>
              </a:rPr>
              <a:t>öngören bir yönetim</a:t>
            </a:r>
            <a:r>
              <a:rPr sz="2800" b="1" spc="-30" dirty="0">
                <a:solidFill>
                  <a:srgbClr val="FFFF00"/>
                </a:solidFill>
                <a:latin typeface="Comic Sans MS"/>
                <a:cs typeface="Comic Sans MS"/>
              </a:rPr>
              <a:t> </a:t>
            </a:r>
            <a:r>
              <a:rPr sz="2800" b="1" spc="-5" dirty="0">
                <a:solidFill>
                  <a:srgbClr val="FFFF00"/>
                </a:solidFill>
                <a:latin typeface="Comic Sans MS"/>
                <a:cs typeface="Comic Sans MS"/>
              </a:rPr>
              <a:t>anlayışıdır.</a:t>
            </a:r>
            <a:endParaRPr sz="2800">
              <a:latin typeface="Comic Sans MS"/>
              <a:cs typeface="Comic Sans MS"/>
            </a:endParaRPr>
          </a:p>
        </p:txBody>
      </p:sp>
      <p:grpSp>
        <p:nvGrpSpPr>
          <p:cNvPr id="4" name="object 4"/>
          <p:cNvGrpSpPr/>
          <p:nvPr/>
        </p:nvGrpSpPr>
        <p:grpSpPr>
          <a:xfrm>
            <a:off x="7290816" y="536955"/>
            <a:ext cx="1584960" cy="1225550"/>
            <a:chOff x="7290816" y="536955"/>
            <a:chExt cx="1584960" cy="1225550"/>
          </a:xfrm>
        </p:grpSpPr>
        <p:sp>
          <p:nvSpPr>
            <p:cNvPr id="5" name="object 5"/>
            <p:cNvSpPr/>
            <p:nvPr/>
          </p:nvSpPr>
          <p:spPr>
            <a:xfrm>
              <a:off x="7765161" y="758507"/>
              <a:ext cx="641350" cy="786765"/>
            </a:xfrm>
            <a:custGeom>
              <a:avLst/>
              <a:gdLst/>
              <a:ahLst/>
              <a:cxnLst/>
              <a:rect l="l" t="t" r="r" b="b"/>
              <a:pathLst>
                <a:path w="641350" h="786765">
                  <a:moveTo>
                    <a:pt x="366903" y="0"/>
                  </a:moveTo>
                  <a:lnTo>
                    <a:pt x="163258" y="43624"/>
                  </a:lnTo>
                  <a:lnTo>
                    <a:pt x="45529" y="132587"/>
                  </a:lnTo>
                  <a:lnTo>
                    <a:pt x="0" y="269176"/>
                  </a:lnTo>
                  <a:lnTo>
                    <a:pt x="5143" y="349948"/>
                  </a:lnTo>
                  <a:lnTo>
                    <a:pt x="213741" y="340804"/>
                  </a:lnTo>
                  <a:lnTo>
                    <a:pt x="218884" y="212026"/>
                  </a:lnTo>
                  <a:lnTo>
                    <a:pt x="282702" y="159067"/>
                  </a:lnTo>
                  <a:lnTo>
                    <a:pt x="397192" y="192214"/>
                  </a:lnTo>
                  <a:lnTo>
                    <a:pt x="387096" y="280987"/>
                  </a:lnTo>
                  <a:lnTo>
                    <a:pt x="249174" y="349948"/>
                  </a:lnTo>
                  <a:lnTo>
                    <a:pt x="223837" y="545020"/>
                  </a:lnTo>
                  <a:lnTo>
                    <a:pt x="249174" y="605980"/>
                  </a:lnTo>
                  <a:lnTo>
                    <a:pt x="203644" y="673607"/>
                  </a:lnTo>
                  <a:lnTo>
                    <a:pt x="213741" y="742568"/>
                  </a:lnTo>
                  <a:lnTo>
                    <a:pt x="311277" y="786193"/>
                  </a:lnTo>
                  <a:lnTo>
                    <a:pt x="437578" y="754379"/>
                  </a:lnTo>
                  <a:lnTo>
                    <a:pt x="477964" y="673607"/>
                  </a:lnTo>
                  <a:lnTo>
                    <a:pt x="427482" y="596645"/>
                  </a:lnTo>
                  <a:lnTo>
                    <a:pt x="482917" y="552830"/>
                  </a:lnTo>
                  <a:lnTo>
                    <a:pt x="482917" y="445388"/>
                  </a:lnTo>
                  <a:lnTo>
                    <a:pt x="625983" y="353949"/>
                  </a:lnTo>
                  <a:lnTo>
                    <a:pt x="641223" y="216026"/>
                  </a:lnTo>
                  <a:lnTo>
                    <a:pt x="548640" y="67627"/>
                  </a:lnTo>
                  <a:lnTo>
                    <a:pt x="366903" y="0"/>
                  </a:lnTo>
                  <a:close/>
                </a:path>
              </a:pathLst>
            </a:custGeom>
            <a:solidFill>
              <a:srgbClr val="000000"/>
            </a:solidFill>
          </p:spPr>
          <p:txBody>
            <a:bodyPr wrap="square" lIns="0" tIns="0" rIns="0" bIns="0" rtlCol="0"/>
            <a:lstStyle/>
            <a:p>
              <a:endParaRPr/>
            </a:p>
          </p:txBody>
        </p:sp>
        <p:sp>
          <p:nvSpPr>
            <p:cNvPr id="6" name="object 6"/>
            <p:cNvSpPr/>
            <p:nvPr/>
          </p:nvSpPr>
          <p:spPr>
            <a:xfrm>
              <a:off x="7802308" y="790320"/>
              <a:ext cx="568960" cy="549275"/>
            </a:xfrm>
            <a:custGeom>
              <a:avLst/>
              <a:gdLst/>
              <a:ahLst/>
              <a:cxnLst/>
              <a:rect l="l" t="t" r="r" b="b"/>
              <a:pathLst>
                <a:path w="568959" h="549275">
                  <a:moveTo>
                    <a:pt x="385190" y="0"/>
                  </a:moveTo>
                  <a:lnTo>
                    <a:pt x="212026" y="9144"/>
                  </a:lnTo>
                  <a:lnTo>
                    <a:pt x="73913" y="76771"/>
                  </a:lnTo>
                  <a:lnTo>
                    <a:pt x="13334" y="161734"/>
                  </a:lnTo>
                  <a:lnTo>
                    <a:pt x="0" y="276987"/>
                  </a:lnTo>
                  <a:lnTo>
                    <a:pt x="82486" y="265175"/>
                  </a:lnTo>
                  <a:lnTo>
                    <a:pt x="129539" y="276987"/>
                  </a:lnTo>
                  <a:lnTo>
                    <a:pt x="126110" y="201549"/>
                  </a:lnTo>
                  <a:lnTo>
                    <a:pt x="161544" y="116585"/>
                  </a:lnTo>
                  <a:lnTo>
                    <a:pt x="299465" y="84772"/>
                  </a:lnTo>
                  <a:lnTo>
                    <a:pt x="364998" y="120586"/>
                  </a:lnTo>
                  <a:lnTo>
                    <a:pt x="435673" y="176212"/>
                  </a:lnTo>
                  <a:lnTo>
                    <a:pt x="415480" y="273176"/>
                  </a:lnTo>
                  <a:lnTo>
                    <a:pt x="284225" y="318134"/>
                  </a:lnTo>
                  <a:lnTo>
                    <a:pt x="248983" y="385762"/>
                  </a:lnTo>
                  <a:lnTo>
                    <a:pt x="259079" y="454723"/>
                  </a:lnTo>
                  <a:lnTo>
                    <a:pt x="242315" y="548830"/>
                  </a:lnTo>
                  <a:lnTo>
                    <a:pt x="373379" y="548830"/>
                  </a:lnTo>
                  <a:lnTo>
                    <a:pt x="390334" y="478726"/>
                  </a:lnTo>
                  <a:lnTo>
                    <a:pt x="380237" y="397763"/>
                  </a:lnTo>
                  <a:lnTo>
                    <a:pt x="461009" y="353949"/>
                  </a:lnTo>
                  <a:lnTo>
                    <a:pt x="521588" y="330136"/>
                  </a:lnTo>
                  <a:lnTo>
                    <a:pt x="568642" y="225361"/>
                  </a:lnTo>
                  <a:lnTo>
                    <a:pt x="526542" y="112585"/>
                  </a:lnTo>
                  <a:lnTo>
                    <a:pt x="385190" y="0"/>
                  </a:lnTo>
                  <a:close/>
                </a:path>
              </a:pathLst>
            </a:custGeom>
            <a:solidFill>
              <a:srgbClr val="00B1FF"/>
            </a:solidFill>
          </p:spPr>
          <p:txBody>
            <a:bodyPr wrap="square" lIns="0" tIns="0" rIns="0" bIns="0" rtlCol="0"/>
            <a:lstStyle/>
            <a:p>
              <a:endParaRPr/>
            </a:p>
          </p:txBody>
        </p:sp>
        <p:sp>
          <p:nvSpPr>
            <p:cNvPr id="7" name="object 7"/>
            <p:cNvSpPr/>
            <p:nvPr/>
          </p:nvSpPr>
          <p:spPr>
            <a:xfrm>
              <a:off x="8009191" y="1380299"/>
              <a:ext cx="183451" cy="124777"/>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7290816" y="536955"/>
              <a:ext cx="1584960" cy="1225550"/>
            </a:xfrm>
            <a:custGeom>
              <a:avLst/>
              <a:gdLst/>
              <a:ahLst/>
              <a:cxnLst/>
              <a:rect l="l" t="t" r="r" b="b"/>
              <a:pathLst>
                <a:path w="1584959" h="1225550">
                  <a:moveTo>
                    <a:pt x="987551" y="0"/>
                  </a:moveTo>
                  <a:lnTo>
                    <a:pt x="673036" y="4000"/>
                  </a:lnTo>
                  <a:lnTo>
                    <a:pt x="433958" y="64960"/>
                  </a:lnTo>
                  <a:lnTo>
                    <a:pt x="188404" y="189547"/>
                  </a:lnTo>
                  <a:lnTo>
                    <a:pt x="75628" y="369950"/>
                  </a:lnTo>
                  <a:lnTo>
                    <a:pt x="25145" y="554355"/>
                  </a:lnTo>
                  <a:lnTo>
                    <a:pt x="0" y="739902"/>
                  </a:lnTo>
                  <a:lnTo>
                    <a:pt x="112585" y="875157"/>
                  </a:lnTo>
                  <a:lnTo>
                    <a:pt x="250698" y="1055560"/>
                  </a:lnTo>
                  <a:lnTo>
                    <a:pt x="572071" y="1200150"/>
                  </a:lnTo>
                  <a:lnTo>
                    <a:pt x="879919" y="1225296"/>
                  </a:lnTo>
                  <a:lnTo>
                    <a:pt x="1095375" y="1176147"/>
                  </a:lnTo>
                  <a:lnTo>
                    <a:pt x="1228153" y="1116520"/>
                  </a:lnTo>
                  <a:lnTo>
                    <a:pt x="1369504" y="1075372"/>
                  </a:lnTo>
                  <a:lnTo>
                    <a:pt x="1375704" y="1063561"/>
                  </a:lnTo>
                  <a:lnTo>
                    <a:pt x="745235" y="1063561"/>
                  </a:lnTo>
                  <a:lnTo>
                    <a:pt x="499681" y="1023747"/>
                  </a:lnTo>
                  <a:lnTo>
                    <a:pt x="306133" y="855345"/>
                  </a:lnTo>
                  <a:lnTo>
                    <a:pt x="218693" y="742569"/>
                  </a:lnTo>
                  <a:lnTo>
                    <a:pt x="213550" y="566166"/>
                  </a:lnTo>
                  <a:lnTo>
                    <a:pt x="260794" y="417766"/>
                  </a:lnTo>
                  <a:lnTo>
                    <a:pt x="386905" y="292989"/>
                  </a:lnTo>
                  <a:lnTo>
                    <a:pt x="457580" y="213550"/>
                  </a:lnTo>
                  <a:lnTo>
                    <a:pt x="627506" y="180403"/>
                  </a:lnTo>
                  <a:lnTo>
                    <a:pt x="809243" y="128587"/>
                  </a:lnTo>
                  <a:lnTo>
                    <a:pt x="1100826" y="128587"/>
                  </a:lnTo>
                  <a:lnTo>
                    <a:pt x="1155763" y="19812"/>
                  </a:lnTo>
                  <a:lnTo>
                    <a:pt x="987551" y="0"/>
                  </a:lnTo>
                  <a:close/>
                </a:path>
                <a:path w="1584959" h="1225550">
                  <a:moveTo>
                    <a:pt x="1155763" y="19812"/>
                  </a:moveTo>
                  <a:lnTo>
                    <a:pt x="1070038" y="189547"/>
                  </a:lnTo>
                  <a:lnTo>
                    <a:pt x="1276921" y="308991"/>
                  </a:lnTo>
                  <a:lnTo>
                    <a:pt x="1357693" y="409765"/>
                  </a:lnTo>
                  <a:lnTo>
                    <a:pt x="1406652" y="549021"/>
                  </a:lnTo>
                  <a:lnTo>
                    <a:pt x="1349311" y="774382"/>
                  </a:lnTo>
                  <a:lnTo>
                    <a:pt x="1228153" y="938784"/>
                  </a:lnTo>
                  <a:lnTo>
                    <a:pt x="1105471" y="991933"/>
                  </a:lnTo>
                  <a:lnTo>
                    <a:pt x="967358" y="1043559"/>
                  </a:lnTo>
                  <a:lnTo>
                    <a:pt x="745235" y="1063561"/>
                  </a:lnTo>
                  <a:lnTo>
                    <a:pt x="1375704" y="1063561"/>
                  </a:lnTo>
                  <a:lnTo>
                    <a:pt x="1421701" y="975931"/>
                  </a:lnTo>
                  <a:lnTo>
                    <a:pt x="1544574" y="818197"/>
                  </a:lnTo>
                  <a:lnTo>
                    <a:pt x="1584959" y="631317"/>
                  </a:lnTo>
                  <a:lnTo>
                    <a:pt x="1549527" y="417766"/>
                  </a:lnTo>
                  <a:lnTo>
                    <a:pt x="1451990" y="205549"/>
                  </a:lnTo>
                  <a:lnTo>
                    <a:pt x="1319022" y="124587"/>
                  </a:lnTo>
                  <a:lnTo>
                    <a:pt x="1155763" y="19812"/>
                  </a:lnTo>
                  <a:close/>
                </a:path>
                <a:path w="1584959" h="1225550">
                  <a:moveTo>
                    <a:pt x="1100826" y="128587"/>
                  </a:moveTo>
                  <a:lnTo>
                    <a:pt x="809243" y="128587"/>
                  </a:lnTo>
                  <a:lnTo>
                    <a:pt x="1070038" y="189547"/>
                  </a:lnTo>
                  <a:lnTo>
                    <a:pt x="1100826" y="128587"/>
                  </a:lnTo>
                  <a:close/>
                </a:path>
              </a:pathLst>
            </a:custGeom>
            <a:solidFill>
              <a:srgbClr val="000000"/>
            </a:solidFill>
          </p:spPr>
          <p:txBody>
            <a:bodyPr wrap="square" lIns="0" tIns="0" rIns="0" bIns="0" rtlCol="0"/>
            <a:lstStyle/>
            <a:p>
              <a:endParaRPr/>
            </a:p>
          </p:txBody>
        </p:sp>
        <p:sp>
          <p:nvSpPr>
            <p:cNvPr id="9" name="object 9"/>
            <p:cNvSpPr/>
            <p:nvPr/>
          </p:nvSpPr>
          <p:spPr>
            <a:xfrm>
              <a:off x="7336155" y="556767"/>
              <a:ext cx="1501140" cy="1176655"/>
            </a:xfrm>
            <a:custGeom>
              <a:avLst/>
              <a:gdLst/>
              <a:ahLst/>
              <a:cxnLst/>
              <a:rect l="l" t="t" r="r" b="b"/>
              <a:pathLst>
                <a:path w="1501140" h="1176655">
                  <a:moveTo>
                    <a:pt x="794194" y="0"/>
                  </a:moveTo>
                  <a:lnTo>
                    <a:pt x="486346" y="39814"/>
                  </a:lnTo>
                  <a:lnTo>
                    <a:pt x="289369" y="128777"/>
                  </a:lnTo>
                  <a:lnTo>
                    <a:pt x="112775" y="253364"/>
                  </a:lnTo>
                  <a:lnTo>
                    <a:pt x="67246" y="431101"/>
                  </a:lnTo>
                  <a:lnTo>
                    <a:pt x="0" y="627316"/>
                  </a:lnTo>
                  <a:lnTo>
                    <a:pt x="173354" y="940307"/>
                  </a:lnTo>
                  <a:lnTo>
                    <a:pt x="454342" y="1127188"/>
                  </a:lnTo>
                  <a:lnTo>
                    <a:pt x="713422" y="1176337"/>
                  </a:lnTo>
                  <a:lnTo>
                    <a:pt x="952309" y="1140523"/>
                  </a:lnTo>
                  <a:lnTo>
                    <a:pt x="1067900" y="1092707"/>
                  </a:lnTo>
                  <a:lnTo>
                    <a:pt x="775716" y="1092707"/>
                  </a:lnTo>
                  <a:lnTo>
                    <a:pt x="597408" y="1060894"/>
                  </a:lnTo>
                  <a:lnTo>
                    <a:pt x="408813" y="1011935"/>
                  </a:lnTo>
                  <a:lnTo>
                    <a:pt x="326517" y="926972"/>
                  </a:lnTo>
                  <a:lnTo>
                    <a:pt x="205359" y="847534"/>
                  </a:lnTo>
                  <a:lnTo>
                    <a:pt x="102679" y="623315"/>
                  </a:lnTo>
                  <a:lnTo>
                    <a:pt x="148018" y="478726"/>
                  </a:lnTo>
                  <a:lnTo>
                    <a:pt x="225551" y="302513"/>
                  </a:lnTo>
                  <a:lnTo>
                    <a:pt x="383667" y="164591"/>
                  </a:lnTo>
                  <a:lnTo>
                    <a:pt x="637794" y="84962"/>
                  </a:lnTo>
                  <a:lnTo>
                    <a:pt x="810958" y="84962"/>
                  </a:lnTo>
                  <a:lnTo>
                    <a:pt x="794194" y="0"/>
                  </a:lnTo>
                  <a:close/>
                </a:path>
                <a:path w="1501140" h="1176655">
                  <a:moveTo>
                    <a:pt x="794194" y="0"/>
                  </a:moveTo>
                  <a:lnTo>
                    <a:pt x="810958" y="84962"/>
                  </a:lnTo>
                  <a:lnTo>
                    <a:pt x="1167765" y="173735"/>
                  </a:lnTo>
                  <a:lnTo>
                    <a:pt x="1303972" y="310324"/>
                  </a:lnTo>
                  <a:lnTo>
                    <a:pt x="1401508" y="435101"/>
                  </a:lnTo>
                  <a:lnTo>
                    <a:pt x="1401508" y="619315"/>
                  </a:lnTo>
                  <a:lnTo>
                    <a:pt x="1324165" y="839533"/>
                  </a:lnTo>
                  <a:lnTo>
                    <a:pt x="1120521" y="999934"/>
                  </a:lnTo>
                  <a:lnTo>
                    <a:pt x="775716" y="1092707"/>
                  </a:lnTo>
                  <a:lnTo>
                    <a:pt x="1067900" y="1092707"/>
                  </a:lnTo>
                  <a:lnTo>
                    <a:pt x="1253490" y="1015936"/>
                  </a:lnTo>
                  <a:lnTo>
                    <a:pt x="1391412" y="875347"/>
                  </a:lnTo>
                  <a:lnTo>
                    <a:pt x="1487424" y="714755"/>
                  </a:lnTo>
                  <a:lnTo>
                    <a:pt x="1500949" y="534542"/>
                  </a:lnTo>
                  <a:lnTo>
                    <a:pt x="1426845" y="285178"/>
                  </a:lnTo>
                  <a:lnTo>
                    <a:pt x="1283779" y="171068"/>
                  </a:lnTo>
                  <a:lnTo>
                    <a:pt x="1172718" y="68960"/>
                  </a:lnTo>
                  <a:lnTo>
                    <a:pt x="955738" y="20002"/>
                  </a:lnTo>
                  <a:lnTo>
                    <a:pt x="794194" y="0"/>
                  </a:lnTo>
                  <a:close/>
                </a:path>
              </a:pathLst>
            </a:custGeom>
            <a:solidFill>
              <a:srgbClr val="00B1FF"/>
            </a:solidFill>
          </p:spPr>
          <p:txBody>
            <a:bodyPr wrap="square" lIns="0" tIns="0" rIns="0" bIns="0" rtlCol="0"/>
            <a:lstStyle/>
            <a:p>
              <a:endParaRPr/>
            </a:p>
          </p:txBody>
        </p:sp>
      </p:grpSp>
      <p:sp>
        <p:nvSpPr>
          <p:cNvPr id="10" name="object 10"/>
          <p:cNvSpPr/>
          <p:nvPr/>
        </p:nvSpPr>
        <p:spPr>
          <a:xfrm>
            <a:off x="2176272" y="3271011"/>
            <a:ext cx="6336791" cy="3745991"/>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60703" y="634491"/>
            <a:ext cx="8644128" cy="6358128"/>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TotalTime>
  <Words>1389</Words>
  <Application>Microsoft Office PowerPoint</Application>
  <PresentationFormat>Özel</PresentationFormat>
  <Paragraphs>264</Paragraphs>
  <Slides>53</Slides>
  <Notes>0</Notes>
  <HiddenSlides>0</HiddenSlides>
  <MMClips>0</MMClips>
  <ScaleCrop>false</ScaleCrop>
  <HeadingPairs>
    <vt:vector size="4" baseType="variant">
      <vt:variant>
        <vt:lpstr>Tema</vt:lpstr>
      </vt:variant>
      <vt:variant>
        <vt:i4>1</vt:i4>
      </vt:variant>
      <vt:variant>
        <vt:lpstr>Slayt Başlıkları</vt:lpstr>
      </vt:variant>
      <vt:variant>
        <vt:i4>53</vt:i4>
      </vt:variant>
    </vt:vector>
  </HeadingPairs>
  <TitlesOfParts>
    <vt:vector size="54" baseType="lpstr">
      <vt:lpstr>Office Theme</vt:lpstr>
      <vt:lpstr>ETKİLİ ZAMAN  YÖNETİMİ SEMİNERİ Hazırlayan: Mesut KERKÜTLÜ</vt:lpstr>
      <vt:lpstr>Zaman Nedir?</vt:lpstr>
      <vt:lpstr>PowerPoint Sunusu</vt:lpstr>
      <vt:lpstr>Nedir Zaman</vt:lpstr>
      <vt:lpstr>Japonların meşhur fabrika gemileri  vakit nakittir deyimini tam manası  ile doğrular.</vt:lpstr>
      <vt:lpstr>PowerPoint Sunusu</vt:lpstr>
      <vt:lpstr>*Bana biraz vakit ayırıp,  randevu verir misiniz?</vt:lpstr>
      <vt:lpstr>PowerPoint Sunusu</vt:lpstr>
      <vt:lpstr>PowerPoint Sunusu</vt:lpstr>
      <vt:lpstr>Zaman’ı Etkin Kullanmalıyız Çünkü...</vt:lpstr>
      <vt:lpstr>PowerPoint Sunusu</vt:lpstr>
      <vt:lpstr>Zamanı iyi kullanmama sonucunda  insanlar temel anlamda aşağıdaki  sorunlarla karşılaşmaktadırlar:</vt:lpstr>
      <vt:lpstr>Zaman yönetimi ilk  görünmeyen bir çok  kazançlar sağlamaktadır:</vt:lpstr>
      <vt:lpstr>PowerPoint Sunusu</vt:lpstr>
      <vt:lpstr>PowerPoint Sunusu</vt:lpstr>
      <vt:lpstr>*Herkes için eşittir,</vt:lpstr>
      <vt:lpstr>PowerPoint Sunusu</vt:lpstr>
      <vt:lpstr>PowerPoint Sunusu</vt:lpstr>
      <vt:lpstr>2.Hedeflerinizi belirleyin? Hedefini bilmeyen ok hiçbir  yere varamaz.</vt:lpstr>
      <vt:lpstr>Hedefleriniz,</vt:lpstr>
      <vt:lpstr>3.Zaman Kaydınızı Tutun!</vt:lpstr>
      <vt:lpstr>PowerPoint Sunusu</vt:lpstr>
      <vt:lpstr>Norveç’te yapılan bir araştırmada bir orta düzey  yöneticinin zaman envanteri çıkarılmıştır.</vt:lpstr>
      <vt:lpstr>4.Zamanınızı Etkin Kullanmayı  Engelleyen Faktörleri  Belirleyin!</vt:lpstr>
      <vt:lpstr>*Erteleme:</vt:lpstr>
      <vt:lpstr>PowerPoint Sunusu</vt:lpstr>
      <vt:lpstr>PowerPoint Sunusu</vt:lpstr>
      <vt:lpstr>PowerPoint Sunusu</vt:lpstr>
      <vt:lpstr>PowerPoint Sunusu</vt:lpstr>
      <vt:lpstr>*Aşırı stress:</vt:lpstr>
      <vt:lpstr>PowerPoint Sunusu</vt:lpstr>
      <vt:lpstr>PowerPoint Sunusu</vt:lpstr>
      <vt:lpstr>Bu mücadele için:</vt:lpstr>
      <vt:lpstr>PowerPoint Sunusu</vt:lpstr>
      <vt:lpstr>*Hayır diyememek: İnsanların taleplerine hayır diyememe nedeni ile bazen  sizin vazifeniz olmayan bir çok işle uğraşmak zorunda  kalmaktasınız ve zaman hırsızından da kurtulmanız  gerekiyor. Bunun için şu adımları kullanarak Hayır deme  egzersizleri yapın:</vt:lpstr>
      <vt:lpstr>*Kararsızlık,</vt:lpstr>
      <vt:lpstr>*Acelecilik,</vt:lpstr>
      <vt:lpstr>*Plansızlık.</vt:lpstr>
      <vt:lpstr>PowerPoint Sunusu</vt:lpstr>
      <vt:lpstr>PowerPoint Sunusu</vt:lpstr>
      <vt:lpstr>PowerPoint Sunusu</vt:lpstr>
      <vt:lpstr>5.Hedeflerinize Ulaşmak İçin Plan  Yapın!</vt:lpstr>
      <vt:lpstr>Planlarınızı yaparken  dinlenmeye, tatile ve de özel  hayatınıza zaman ayırmayı  unutmayın…</vt:lpstr>
      <vt:lpstr>PowerPoint Sunusu</vt:lpstr>
      <vt:lpstr>Yatarak iş başaran tek varlık  tavuktur.</vt:lpstr>
      <vt:lpstr>İşleri tasnif etmelisiniz.</vt:lpstr>
      <vt:lpstr>PowerPoint Sunusu</vt:lpstr>
      <vt:lpstr>*Orta süreli hedefler:  daha çok yıllık hedeflerdir.</vt:lpstr>
      <vt:lpstr>PowerPoint Sunusu</vt:lpstr>
      <vt:lpstr>PowerPoint Sunusu</vt:lpstr>
      <vt:lpstr>PowerPoint Sunusu</vt:lpstr>
      <vt:lpstr>Takip</vt:lpstr>
      <vt:lpstr>DİKKATLE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PowerPoint - Etkili Zaman Yönetimi Semineri Sunusu</dc:title>
  <dc:creator>XP-yeni</dc:creator>
  <cp:lastModifiedBy>Acer</cp:lastModifiedBy>
  <cp:revision>4</cp:revision>
  <dcterms:created xsi:type="dcterms:W3CDTF">2021-12-29T08:39:34Z</dcterms:created>
  <dcterms:modified xsi:type="dcterms:W3CDTF">2021-12-29T09:13:22Z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2010-12-10T00:00:00Z</vt:filetime>
  </property>
  <property fmtid="{D5CDD505-2E9C-101B-9397-08002B2CF9AE}" pid="3" name="Creator">
    <vt:lpwstr>Microsoft PowerPoint - Etkili Zaman Yönetimi Semineri Sunusu</vt:lpwstr>
  </property>
  <property fmtid="{D5CDD505-2E9C-101B-9397-08002B2CF9AE}" pid="4" name="LastSaved">
    <vt:filetime>2021-12-29T00:00:00Z</vt:filetime>
  </property>
</Properties>
</file>